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26" r:id="rId2"/>
    <p:sldId id="256" r:id="rId3"/>
    <p:sldId id="257" r:id="rId4"/>
    <p:sldId id="328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427" r:id="rId14"/>
    <p:sldId id="302" r:id="rId15"/>
    <p:sldId id="398" r:id="rId16"/>
    <p:sldId id="402" r:id="rId17"/>
    <p:sldId id="399" r:id="rId18"/>
    <p:sldId id="400" r:id="rId19"/>
    <p:sldId id="401" r:id="rId20"/>
    <p:sldId id="415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6" r:id="rId34"/>
    <p:sldId id="417" r:id="rId35"/>
    <p:sldId id="418" r:id="rId36"/>
    <p:sldId id="419" r:id="rId37"/>
    <p:sldId id="420" r:id="rId38"/>
    <p:sldId id="421" r:id="rId39"/>
    <p:sldId id="422" r:id="rId40"/>
    <p:sldId id="423" r:id="rId41"/>
    <p:sldId id="303" r:id="rId42"/>
    <p:sldId id="306" r:id="rId43"/>
    <p:sldId id="304" r:id="rId44"/>
    <p:sldId id="305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81" r:id="rId53"/>
    <p:sldId id="424" r:id="rId54"/>
    <p:sldId id="425" r:id="rId55"/>
    <p:sldId id="391" r:id="rId56"/>
    <p:sldId id="393" r:id="rId57"/>
    <p:sldId id="394" r:id="rId58"/>
    <p:sldId id="395" r:id="rId59"/>
    <p:sldId id="396" r:id="rId60"/>
    <p:sldId id="397" r:id="rId61"/>
    <p:sldId id="392" r:id="rId62"/>
    <p:sldId id="314" r:id="rId63"/>
    <p:sldId id="315" r:id="rId64"/>
    <p:sldId id="316" r:id="rId65"/>
    <p:sldId id="378" r:id="rId66"/>
    <p:sldId id="319" r:id="rId67"/>
    <p:sldId id="318" r:id="rId68"/>
    <p:sldId id="320" r:id="rId69"/>
    <p:sldId id="331" r:id="rId70"/>
    <p:sldId id="333" r:id="rId71"/>
    <p:sldId id="332" r:id="rId72"/>
    <p:sldId id="334" r:id="rId73"/>
    <p:sldId id="335" r:id="rId74"/>
    <p:sldId id="336" r:id="rId75"/>
    <p:sldId id="321" r:id="rId76"/>
    <p:sldId id="322" r:id="rId77"/>
    <p:sldId id="323" r:id="rId78"/>
    <p:sldId id="324" r:id="rId79"/>
    <p:sldId id="329" r:id="rId80"/>
    <p:sldId id="325" r:id="rId81"/>
    <p:sldId id="326" r:id="rId82"/>
    <p:sldId id="330" r:id="rId83"/>
    <p:sldId id="337" r:id="rId84"/>
    <p:sldId id="376" r:id="rId85"/>
    <p:sldId id="299" r:id="rId8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D0FD"/>
    <a:srgbClr val="FFEE01"/>
    <a:srgbClr val="B0F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E23F4E-FBA3-4A6C-9CDF-87541A99DF85}" v="121" dt="2020-10-05T19:48:50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7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Serra" userId="c17d4f158d79cc66" providerId="LiveId" clId="{A6E23F4E-FBA3-4A6C-9CDF-87541A99DF85}"/>
    <pc:docChg chg="undo redo custSel mod addSld delSld modSld sldOrd">
      <pc:chgData name="Sergio Serra" userId="c17d4f158d79cc66" providerId="LiveId" clId="{A6E23F4E-FBA3-4A6C-9CDF-87541A99DF85}" dt="2020-10-11T20:49:37.319" v="2813" actId="113"/>
      <pc:docMkLst>
        <pc:docMk/>
      </pc:docMkLst>
      <pc:sldChg chg="addSp delSp modSp add del mod setBg delDesignElem">
        <pc:chgData name="Sergio Serra" userId="c17d4f158d79cc66" providerId="LiveId" clId="{A6E23F4E-FBA3-4A6C-9CDF-87541A99DF85}" dt="2020-09-24T18:33:32.448" v="130" actId="20577"/>
        <pc:sldMkLst>
          <pc:docMk/>
          <pc:sldMk cId="3787110868" sldId="256"/>
        </pc:sldMkLst>
        <pc:spChg chg="del mod">
          <ac:chgData name="Sergio Serra" userId="c17d4f158d79cc66" providerId="LiveId" clId="{A6E23F4E-FBA3-4A6C-9CDF-87541A99DF85}" dt="2020-09-24T18:33:32.448" v="130" actId="20577"/>
          <ac:spMkLst>
            <pc:docMk/>
            <pc:sldMk cId="3787110868" sldId="256"/>
            <ac:spMk id="3" creationId="{9AE37C1E-CEB7-43AE-B7D0-98DAF0A6F1FD}"/>
          </ac:spMkLst>
        </pc:spChg>
        <pc:spChg chg="add mod">
          <ac:chgData name="Sergio Serra" userId="c17d4f158d79cc66" providerId="LiveId" clId="{A6E23F4E-FBA3-4A6C-9CDF-87541A99DF85}" dt="2020-09-24T17:51:14.255" v="75" actId="21"/>
          <ac:spMkLst>
            <pc:docMk/>
            <pc:sldMk cId="3787110868" sldId="256"/>
            <ac:spMk id="7" creationId="{CFF4981F-C618-46CA-9F0B-60EA3B97141E}"/>
          </ac:spMkLst>
        </pc:spChg>
        <pc:spChg chg="del">
          <ac:chgData name="Sergio Serra" userId="c17d4f158d79cc66" providerId="LiveId" clId="{A6E23F4E-FBA3-4A6C-9CDF-87541A99DF85}" dt="2020-09-24T18:33:25.946" v="128"/>
          <ac:spMkLst>
            <pc:docMk/>
            <pc:sldMk cId="3787110868" sldId="256"/>
            <ac:spMk id="9" creationId="{AA61CCAC-6875-474C-8E9E-F57ABF078C2B}"/>
          </ac:spMkLst>
        </pc:spChg>
        <pc:spChg chg="del">
          <ac:chgData name="Sergio Serra" userId="c17d4f158d79cc66" providerId="LiveId" clId="{A6E23F4E-FBA3-4A6C-9CDF-87541A99DF85}" dt="2020-09-24T18:33:25.946" v="128"/>
          <ac:spMkLst>
            <pc:docMk/>
            <pc:sldMk cId="3787110868" sldId="256"/>
            <ac:spMk id="11" creationId="{5683D043-25BB-4AC9-8130-641179672614}"/>
          </ac:spMkLst>
        </pc:spChg>
      </pc:sldChg>
      <pc:sldChg chg="addSp delSp modSp mod">
        <pc:chgData name="Sergio Serra" userId="c17d4f158d79cc66" providerId="LiveId" clId="{A6E23F4E-FBA3-4A6C-9CDF-87541A99DF85}" dt="2020-10-01T18:38:47.905" v="2423" actId="1076"/>
        <pc:sldMkLst>
          <pc:docMk/>
          <pc:sldMk cId="2367662678" sldId="257"/>
        </pc:sldMkLst>
        <pc:spChg chg="mod">
          <ac:chgData name="Sergio Serra" userId="c17d4f158d79cc66" providerId="LiveId" clId="{A6E23F4E-FBA3-4A6C-9CDF-87541A99DF85}" dt="2020-10-01T18:36:07.243" v="2400" actId="20577"/>
          <ac:spMkLst>
            <pc:docMk/>
            <pc:sldMk cId="2367662678" sldId="257"/>
            <ac:spMk id="3" creationId="{112C638F-C696-46C6-AA3C-87D6004DD1E4}"/>
          </ac:spMkLst>
        </pc:spChg>
        <pc:spChg chg="add mod">
          <ac:chgData name="Sergio Serra" userId="c17d4f158d79cc66" providerId="LiveId" clId="{A6E23F4E-FBA3-4A6C-9CDF-87541A99DF85}" dt="2020-10-01T18:38:39.609" v="2422" actId="167"/>
          <ac:spMkLst>
            <pc:docMk/>
            <pc:sldMk cId="2367662678" sldId="257"/>
            <ac:spMk id="7" creationId="{8E8354A1-CCD0-4F1A-9F95-20608E99D550}"/>
          </ac:spMkLst>
        </pc:spChg>
        <pc:picChg chg="add del">
          <ac:chgData name="Sergio Serra" userId="c17d4f158d79cc66" providerId="LiveId" clId="{A6E23F4E-FBA3-4A6C-9CDF-87541A99DF85}" dt="2020-10-01T18:38:24.310" v="2419" actId="478"/>
          <ac:picMkLst>
            <pc:docMk/>
            <pc:sldMk cId="2367662678" sldId="257"/>
            <ac:picMk id="4" creationId="{74F2956F-0656-47CB-8C8D-E8BB4FE2E3FF}"/>
          </ac:picMkLst>
        </pc:picChg>
        <pc:picChg chg="add mod">
          <ac:chgData name="Sergio Serra" userId="c17d4f158d79cc66" providerId="LiveId" clId="{A6E23F4E-FBA3-4A6C-9CDF-87541A99DF85}" dt="2020-10-01T18:38:47.905" v="2423" actId="1076"/>
          <ac:picMkLst>
            <pc:docMk/>
            <pc:sldMk cId="2367662678" sldId="257"/>
            <ac:picMk id="9" creationId="{2B0CA0DE-C556-4D64-8B0E-241E34D1BB47}"/>
          </ac:picMkLst>
        </pc:picChg>
        <pc:picChg chg="del">
          <ac:chgData name="Sergio Serra" userId="c17d4f158d79cc66" providerId="LiveId" clId="{A6E23F4E-FBA3-4A6C-9CDF-87541A99DF85}" dt="2020-09-24T18:28:05.487" v="92" actId="478"/>
          <ac:picMkLst>
            <pc:docMk/>
            <pc:sldMk cId="2367662678" sldId="257"/>
            <ac:picMk id="5122" creationId="{3BC1950B-2DAD-4F1D-A3AF-3C232E85CAF3}"/>
          </ac:picMkLst>
        </pc:picChg>
      </pc:sldChg>
      <pc:sldChg chg="del">
        <pc:chgData name="Sergio Serra" userId="c17d4f158d79cc66" providerId="LiveId" clId="{A6E23F4E-FBA3-4A6C-9CDF-87541A99DF85}" dt="2020-09-24T17:48:47.555" v="39" actId="47"/>
        <pc:sldMkLst>
          <pc:docMk/>
          <pc:sldMk cId="3842867457" sldId="281"/>
        </pc:sldMkLst>
      </pc:sldChg>
      <pc:sldChg chg="add">
        <pc:chgData name="Sergio Serra" userId="c17d4f158d79cc66" providerId="LiveId" clId="{A6E23F4E-FBA3-4A6C-9CDF-87541A99DF85}" dt="2020-10-01T18:31:55.744" v="2302"/>
        <pc:sldMkLst>
          <pc:docMk/>
          <pc:sldMk cId="83500497" sldId="302"/>
        </pc:sldMkLst>
        <pc:spChg chg="mod">
          <ac:chgData name="Sergio Serra" userId="c17d4f158d79cc66" providerId="LiveId" clId="{A6E23F4E-FBA3-4A6C-9CDF-87541A99DF85}" dt="2020-09-24T18:28:58.303" v="95" actId="2711"/>
          <ac:spMkLst>
            <pc:docMk/>
            <pc:sldMk cId="83500497" sldId="302"/>
            <ac:spMk id="151556" creationId="{0FEF5E7E-5CB0-46CC-A21A-E9A13F30F907}"/>
          </ac:spMkLst>
        </pc:spChg>
        <pc:spChg chg="mod">
          <ac:chgData name="Sergio Serra" userId="c17d4f158d79cc66" providerId="LiveId" clId="{A6E23F4E-FBA3-4A6C-9CDF-87541A99DF85}" dt="2020-09-24T18:28:58.303" v="95" actId="2711"/>
          <ac:spMkLst>
            <pc:docMk/>
            <pc:sldMk cId="83500497" sldId="302"/>
            <ac:spMk id="151557" creationId="{A5CB3A33-07E8-495F-9403-6EDCEB12C207}"/>
          </ac:spMkLst>
        </pc:spChg>
      </pc:sldChg>
      <pc:sldChg chg="modSp add mod">
        <pc:chgData name="Sergio Serra" userId="c17d4f158d79cc66" providerId="LiveId" clId="{A6E23F4E-FBA3-4A6C-9CDF-87541A99DF85}" dt="2020-10-11T20:44:31.366" v="2733" actId="113"/>
        <pc:sldMkLst>
          <pc:docMk/>
          <pc:sldMk cId="0" sldId="303"/>
        </pc:sldMkLst>
        <pc:spChg chg="mod">
          <ac:chgData name="Sergio Serra" userId="c17d4f158d79cc66" providerId="LiveId" clId="{A6E23F4E-FBA3-4A6C-9CDF-87541A99DF85}" dt="2020-10-11T20:44:31.366" v="2733" actId="113"/>
          <ac:spMkLst>
            <pc:docMk/>
            <pc:sldMk cId="0" sldId="303"/>
            <ac:spMk id="152581" creationId="{CD4998B0-DB42-47F9-B5C7-1FA62D959A12}"/>
          </ac:spMkLst>
        </pc:spChg>
        <pc:spChg chg="mod">
          <ac:chgData name="Sergio Serra" userId="c17d4f158d79cc66" providerId="LiveId" clId="{A6E23F4E-FBA3-4A6C-9CDF-87541A99DF85}" dt="2020-09-24T18:29:03.274" v="96" actId="2711"/>
          <ac:spMkLst>
            <pc:docMk/>
            <pc:sldMk cId="0" sldId="303"/>
            <ac:spMk id="152583" creationId="{F7107CEB-8F6F-4837-8617-33DBC004E34D}"/>
          </ac:spMkLst>
        </pc:spChg>
      </pc:sldChg>
      <pc:sldChg chg="modSp add mod">
        <pc:chgData name="Sergio Serra" userId="c17d4f158d79cc66" providerId="LiveId" clId="{A6E23F4E-FBA3-4A6C-9CDF-87541A99DF85}" dt="2020-10-11T20:44:40.231" v="2734" actId="113"/>
        <pc:sldMkLst>
          <pc:docMk/>
          <pc:sldMk cId="0" sldId="304"/>
        </pc:sldMkLst>
        <pc:spChg chg="mod">
          <ac:chgData name="Sergio Serra" userId="c17d4f158d79cc66" providerId="LiveId" clId="{A6E23F4E-FBA3-4A6C-9CDF-87541A99DF85}" dt="2020-10-11T20:44:40.231" v="2734" actId="113"/>
          <ac:spMkLst>
            <pc:docMk/>
            <pc:sldMk cId="0" sldId="304"/>
            <ac:spMk id="153604" creationId="{BEEB44FD-904B-4F04-B550-B9C43C2D775E}"/>
          </ac:spMkLst>
        </pc:spChg>
        <pc:spChg chg="mod">
          <ac:chgData name="Sergio Serra" userId="c17d4f158d79cc66" providerId="LiveId" clId="{A6E23F4E-FBA3-4A6C-9CDF-87541A99DF85}" dt="2020-09-24T18:29:11.424" v="97" actId="2711"/>
          <ac:spMkLst>
            <pc:docMk/>
            <pc:sldMk cId="0" sldId="304"/>
            <ac:spMk id="153605" creationId="{58ECA2D0-7113-4244-9650-A1A37AF0F121}"/>
          </ac:spMkLst>
        </pc:spChg>
        <pc:spChg chg="mod">
          <ac:chgData name="Sergio Serra" userId="c17d4f158d79cc66" providerId="LiveId" clId="{A6E23F4E-FBA3-4A6C-9CDF-87541A99DF85}" dt="2020-09-24T18:29:11.424" v="97" actId="2711"/>
          <ac:spMkLst>
            <pc:docMk/>
            <pc:sldMk cId="0" sldId="304"/>
            <ac:spMk id="153606" creationId="{7952EC84-03BC-4E70-A3B1-B5FADD0AEBD4}"/>
          </ac:spMkLst>
        </pc:spChg>
        <pc:spChg chg="mod">
          <ac:chgData name="Sergio Serra" userId="c17d4f158d79cc66" providerId="LiveId" clId="{A6E23F4E-FBA3-4A6C-9CDF-87541A99DF85}" dt="2020-09-24T18:29:11.424" v="97" actId="2711"/>
          <ac:spMkLst>
            <pc:docMk/>
            <pc:sldMk cId="0" sldId="304"/>
            <ac:spMk id="153607" creationId="{5800A4D0-5815-48D9-949B-16138DD1FB6A}"/>
          </ac:spMkLst>
        </pc:spChg>
        <pc:spChg chg="mod">
          <ac:chgData name="Sergio Serra" userId="c17d4f158d79cc66" providerId="LiveId" clId="{A6E23F4E-FBA3-4A6C-9CDF-87541A99DF85}" dt="2020-09-24T18:29:11.424" v="97" actId="2711"/>
          <ac:spMkLst>
            <pc:docMk/>
            <pc:sldMk cId="0" sldId="304"/>
            <ac:spMk id="153608" creationId="{9E711460-A0B5-4955-8F2C-41E50CE58764}"/>
          </ac:spMkLst>
        </pc:spChg>
        <pc:spChg chg="mod">
          <ac:chgData name="Sergio Serra" userId="c17d4f158d79cc66" providerId="LiveId" clId="{A6E23F4E-FBA3-4A6C-9CDF-87541A99DF85}" dt="2020-10-01T14:52:49.220" v="793" actId="1076"/>
          <ac:spMkLst>
            <pc:docMk/>
            <pc:sldMk cId="0" sldId="304"/>
            <ac:spMk id="153609" creationId="{E3C8AC6F-7EBF-439A-8751-EC76ABFB4243}"/>
          </ac:spMkLst>
        </pc:spChg>
      </pc:sldChg>
      <pc:sldChg chg="modSp add mod">
        <pc:chgData name="Sergio Serra" userId="c17d4f158d79cc66" providerId="LiveId" clId="{A6E23F4E-FBA3-4A6C-9CDF-87541A99DF85}" dt="2020-10-11T20:44:58.588" v="2737" actId="113"/>
        <pc:sldMkLst>
          <pc:docMk/>
          <pc:sldMk cId="0" sldId="305"/>
        </pc:sldMkLst>
        <pc:spChg chg="mod">
          <ac:chgData name="Sergio Serra" userId="c17d4f158d79cc66" providerId="LiveId" clId="{A6E23F4E-FBA3-4A6C-9CDF-87541A99DF85}" dt="2020-10-11T20:44:58.588" v="2737" actId="113"/>
          <ac:spMkLst>
            <pc:docMk/>
            <pc:sldMk cId="0" sldId="305"/>
            <ac:spMk id="154628" creationId="{98442B8E-0D22-4AAF-84DC-A7C31FEC6D9D}"/>
          </ac:spMkLst>
        </pc:spChg>
        <pc:spChg chg="mod">
          <ac:chgData name="Sergio Serra" userId="c17d4f158d79cc66" providerId="LiveId" clId="{A6E23F4E-FBA3-4A6C-9CDF-87541A99DF85}" dt="2020-09-24T18:29:15.879" v="98" actId="2711"/>
          <ac:spMkLst>
            <pc:docMk/>
            <pc:sldMk cId="0" sldId="305"/>
            <ac:spMk id="154629" creationId="{64678E26-3867-4035-A99F-70FD43E6F071}"/>
          </ac:spMkLst>
        </pc:spChg>
      </pc:sldChg>
      <pc:sldChg chg="modSp add mod">
        <pc:chgData name="Sergio Serra" userId="c17d4f158d79cc66" providerId="LiveId" clId="{A6E23F4E-FBA3-4A6C-9CDF-87541A99DF85}" dt="2020-10-11T20:45:09.015" v="2739" actId="113"/>
        <pc:sldMkLst>
          <pc:docMk/>
          <pc:sldMk cId="0" sldId="306"/>
        </pc:sldMkLst>
        <pc:spChg chg="mod">
          <ac:chgData name="Sergio Serra" userId="c17d4f158d79cc66" providerId="LiveId" clId="{A6E23F4E-FBA3-4A6C-9CDF-87541A99DF85}" dt="2020-10-11T20:45:09.015" v="2739" actId="113"/>
          <ac:spMkLst>
            <pc:docMk/>
            <pc:sldMk cId="0" sldId="306"/>
            <ac:spMk id="155654" creationId="{C0436A31-9CB3-43DD-9409-211322B7AEBA}"/>
          </ac:spMkLst>
        </pc:spChg>
      </pc:sldChg>
      <pc:sldChg chg="modSp add mod">
        <pc:chgData name="Sergio Serra" userId="c17d4f158d79cc66" providerId="LiveId" clId="{A6E23F4E-FBA3-4A6C-9CDF-87541A99DF85}" dt="2020-10-11T20:46:09.115" v="2776" actId="20577"/>
        <pc:sldMkLst>
          <pc:docMk/>
          <pc:sldMk cId="0" sldId="307"/>
        </pc:sldMkLst>
        <pc:spChg chg="mod">
          <ac:chgData name="Sergio Serra" userId="c17d4f158d79cc66" providerId="LiveId" clId="{A6E23F4E-FBA3-4A6C-9CDF-87541A99DF85}" dt="2020-10-11T20:46:09.115" v="2776" actId="20577"/>
          <ac:spMkLst>
            <pc:docMk/>
            <pc:sldMk cId="0" sldId="307"/>
            <ac:spMk id="156676" creationId="{2BB4E0D8-4AF2-4703-8CF8-4CCEA0BD3261}"/>
          </ac:spMkLst>
        </pc:spChg>
        <pc:grpChg chg="mod">
          <ac:chgData name="Sergio Serra" userId="c17d4f158d79cc66" providerId="LiveId" clId="{A6E23F4E-FBA3-4A6C-9CDF-87541A99DF85}" dt="2020-09-24T18:29:21.009" v="99" actId="2711"/>
          <ac:grpSpMkLst>
            <pc:docMk/>
            <pc:sldMk cId="0" sldId="307"/>
            <ac:grpSpMk id="156678" creationId="{96ED9FC1-94BD-46A4-BB99-9C6D649CE4C6}"/>
          </ac:grpSpMkLst>
        </pc:grpChg>
      </pc:sldChg>
      <pc:sldChg chg="modSp add mod">
        <pc:chgData name="Sergio Serra" userId="c17d4f158d79cc66" providerId="LiveId" clId="{A6E23F4E-FBA3-4A6C-9CDF-87541A99DF85}" dt="2020-10-11T20:46:24.180" v="2780" actId="113"/>
        <pc:sldMkLst>
          <pc:docMk/>
          <pc:sldMk cId="0" sldId="308"/>
        </pc:sldMkLst>
        <pc:spChg chg="mod">
          <ac:chgData name="Sergio Serra" userId="c17d4f158d79cc66" providerId="LiveId" clId="{A6E23F4E-FBA3-4A6C-9CDF-87541A99DF85}" dt="2020-10-11T20:46:24.180" v="2780" actId="113"/>
          <ac:spMkLst>
            <pc:docMk/>
            <pc:sldMk cId="0" sldId="308"/>
            <ac:spMk id="157700" creationId="{FE212FFB-5D46-43D6-B7D9-5D810FB255BA}"/>
          </ac:spMkLst>
        </pc:spChg>
        <pc:spChg chg="mod">
          <ac:chgData name="Sergio Serra" userId="c17d4f158d79cc66" providerId="LiveId" clId="{A6E23F4E-FBA3-4A6C-9CDF-87541A99DF85}" dt="2020-09-24T18:29:24.868" v="100" actId="2711"/>
          <ac:spMkLst>
            <pc:docMk/>
            <pc:sldMk cId="0" sldId="308"/>
            <ac:spMk id="157701" creationId="{C062F4D6-F4DD-41A4-9D41-DA5E1C64A582}"/>
          </ac:spMkLst>
        </pc:spChg>
      </pc:sldChg>
      <pc:sldChg chg="modSp add mod">
        <pc:chgData name="Sergio Serra" userId="c17d4f158d79cc66" providerId="LiveId" clId="{A6E23F4E-FBA3-4A6C-9CDF-87541A99DF85}" dt="2020-10-11T20:46:43.608" v="2786" actId="15"/>
        <pc:sldMkLst>
          <pc:docMk/>
          <pc:sldMk cId="0" sldId="309"/>
        </pc:sldMkLst>
        <pc:spChg chg="mod">
          <ac:chgData name="Sergio Serra" userId="c17d4f158d79cc66" providerId="LiveId" clId="{A6E23F4E-FBA3-4A6C-9CDF-87541A99DF85}" dt="2020-10-11T20:46:43.608" v="2786" actId="15"/>
          <ac:spMkLst>
            <pc:docMk/>
            <pc:sldMk cId="0" sldId="309"/>
            <ac:spMk id="158724" creationId="{DF190556-1823-4B35-BE54-99EA8E54657D}"/>
          </ac:spMkLst>
        </pc:spChg>
        <pc:spChg chg="mod">
          <ac:chgData name="Sergio Serra" userId="c17d4f158d79cc66" providerId="LiveId" clId="{A6E23F4E-FBA3-4A6C-9CDF-87541A99DF85}" dt="2020-09-24T18:29:30.782" v="101" actId="2711"/>
          <ac:spMkLst>
            <pc:docMk/>
            <pc:sldMk cId="0" sldId="309"/>
            <ac:spMk id="158725" creationId="{C5D0AE9D-0350-4464-9E57-C6C6A4F1B59B}"/>
          </ac:spMkLst>
        </pc:spChg>
        <pc:grpChg chg="mod">
          <ac:chgData name="Sergio Serra" userId="c17d4f158d79cc66" providerId="LiveId" clId="{A6E23F4E-FBA3-4A6C-9CDF-87541A99DF85}" dt="2020-09-24T18:29:30.782" v="101" actId="2711"/>
          <ac:grpSpMkLst>
            <pc:docMk/>
            <pc:sldMk cId="0" sldId="309"/>
            <ac:grpSpMk id="158733" creationId="{53C46311-1438-4229-BFE9-EC97B6A38905}"/>
          </ac:grpSpMkLst>
        </pc:grpChg>
        <pc:grpChg chg="mod">
          <ac:chgData name="Sergio Serra" userId="c17d4f158d79cc66" providerId="LiveId" clId="{A6E23F4E-FBA3-4A6C-9CDF-87541A99DF85}" dt="2020-09-24T18:29:30.782" v="101" actId="2711"/>
          <ac:grpSpMkLst>
            <pc:docMk/>
            <pc:sldMk cId="0" sldId="309"/>
            <ac:grpSpMk id="158734" creationId="{C6D0A225-EB3F-4700-BA83-EC4D6C6343A6}"/>
          </ac:grpSpMkLst>
        </pc:grpChg>
        <pc:grpChg chg="mod">
          <ac:chgData name="Sergio Serra" userId="c17d4f158d79cc66" providerId="LiveId" clId="{A6E23F4E-FBA3-4A6C-9CDF-87541A99DF85}" dt="2020-09-24T18:29:30.782" v="101" actId="2711"/>
          <ac:grpSpMkLst>
            <pc:docMk/>
            <pc:sldMk cId="0" sldId="309"/>
            <ac:grpSpMk id="158738" creationId="{B08D2402-B77D-4EF0-A027-6875B52F5FBF}"/>
          </ac:grpSpMkLst>
        </pc:grpChg>
      </pc:sldChg>
      <pc:sldChg chg="modSp add mod">
        <pc:chgData name="Sergio Serra" userId="c17d4f158d79cc66" providerId="LiveId" clId="{A6E23F4E-FBA3-4A6C-9CDF-87541A99DF85}" dt="2020-10-11T20:46:59.995" v="2789" actId="1076"/>
        <pc:sldMkLst>
          <pc:docMk/>
          <pc:sldMk cId="0" sldId="310"/>
        </pc:sldMkLst>
        <pc:spChg chg="mod">
          <ac:chgData name="Sergio Serra" userId="c17d4f158d79cc66" providerId="LiveId" clId="{A6E23F4E-FBA3-4A6C-9CDF-87541A99DF85}" dt="2020-10-11T20:46:59.995" v="2789" actId="1076"/>
          <ac:spMkLst>
            <pc:docMk/>
            <pc:sldMk cId="0" sldId="310"/>
            <ac:spMk id="159748" creationId="{62F7E22E-1818-4B4F-BDCA-9788E2883297}"/>
          </ac:spMkLst>
        </pc:spChg>
        <pc:spChg chg="mod">
          <ac:chgData name="Sergio Serra" userId="c17d4f158d79cc66" providerId="LiveId" clId="{A6E23F4E-FBA3-4A6C-9CDF-87541A99DF85}" dt="2020-09-24T18:29:36.032" v="102" actId="2711"/>
          <ac:spMkLst>
            <pc:docMk/>
            <pc:sldMk cId="0" sldId="310"/>
            <ac:spMk id="159749" creationId="{6E8F04C3-3F4C-4F75-8DA5-753517ADAC7C}"/>
          </ac:spMkLst>
        </pc:spChg>
        <pc:grpChg chg="mod">
          <ac:chgData name="Sergio Serra" userId="c17d4f158d79cc66" providerId="LiveId" clId="{A6E23F4E-FBA3-4A6C-9CDF-87541A99DF85}" dt="2020-09-24T18:29:36.032" v="102" actId="2711"/>
          <ac:grpSpMkLst>
            <pc:docMk/>
            <pc:sldMk cId="0" sldId="310"/>
            <ac:grpSpMk id="159766" creationId="{0F956296-B603-401C-8E51-90CEC264BED1}"/>
          </ac:grpSpMkLst>
        </pc:grpChg>
      </pc:sldChg>
      <pc:sldChg chg="modSp add mod">
        <pc:chgData name="Sergio Serra" userId="c17d4f158d79cc66" providerId="LiveId" clId="{A6E23F4E-FBA3-4A6C-9CDF-87541A99DF85}" dt="2020-10-11T20:47:22.564" v="2791" actId="113"/>
        <pc:sldMkLst>
          <pc:docMk/>
          <pc:sldMk cId="0" sldId="311"/>
        </pc:sldMkLst>
        <pc:spChg chg="mod">
          <ac:chgData name="Sergio Serra" userId="c17d4f158d79cc66" providerId="LiveId" clId="{A6E23F4E-FBA3-4A6C-9CDF-87541A99DF85}" dt="2020-10-11T20:47:22.564" v="2791" actId="113"/>
          <ac:spMkLst>
            <pc:docMk/>
            <pc:sldMk cId="0" sldId="311"/>
            <ac:spMk id="160791" creationId="{79CC5518-F03B-421E-8EDC-6B92E86BA50D}"/>
          </ac:spMkLst>
        </pc:spChg>
        <pc:spChg chg="mod">
          <ac:chgData name="Sergio Serra" userId="c17d4f158d79cc66" providerId="LiveId" clId="{A6E23F4E-FBA3-4A6C-9CDF-87541A99DF85}" dt="2020-09-24T18:29:48.751" v="104" actId="2711"/>
          <ac:spMkLst>
            <pc:docMk/>
            <pc:sldMk cId="0" sldId="311"/>
            <ac:spMk id="160792" creationId="{6F6F898C-DBA1-4ABD-9D08-D9E35D35232E}"/>
          </ac:spMkLst>
        </pc:spChg>
        <pc:grpChg chg="mod">
          <ac:chgData name="Sergio Serra" userId="c17d4f158d79cc66" providerId="LiveId" clId="{A6E23F4E-FBA3-4A6C-9CDF-87541A99DF85}" dt="2020-09-24T18:29:48.751" v="104" actId="2711"/>
          <ac:grpSpMkLst>
            <pc:docMk/>
            <pc:sldMk cId="0" sldId="311"/>
            <ac:grpSpMk id="160793" creationId="{F8410212-2E0E-4178-8CA8-CDD23EA095B8}"/>
          </ac:grpSpMkLst>
        </pc:grpChg>
        <pc:grpChg chg="mod">
          <ac:chgData name="Sergio Serra" userId="c17d4f158d79cc66" providerId="LiveId" clId="{A6E23F4E-FBA3-4A6C-9CDF-87541A99DF85}" dt="2020-09-24T18:29:48.751" v="104" actId="2711"/>
          <ac:grpSpMkLst>
            <pc:docMk/>
            <pc:sldMk cId="0" sldId="311"/>
            <ac:grpSpMk id="160796" creationId="{607C97F6-50FB-4A45-A698-3E5813B43E27}"/>
          </ac:grpSpMkLst>
        </pc:grpChg>
      </pc:sldChg>
      <pc:sldChg chg="modSp add mod">
        <pc:chgData name="Sergio Serra" userId="c17d4f158d79cc66" providerId="LiveId" clId="{A6E23F4E-FBA3-4A6C-9CDF-87541A99DF85}" dt="2020-10-11T20:47:26.765" v="2792" actId="113"/>
        <pc:sldMkLst>
          <pc:docMk/>
          <pc:sldMk cId="0" sldId="312"/>
        </pc:sldMkLst>
        <pc:spChg chg="mod">
          <ac:chgData name="Sergio Serra" userId="c17d4f158d79cc66" providerId="LiveId" clId="{A6E23F4E-FBA3-4A6C-9CDF-87541A99DF85}" dt="2020-10-11T20:47:26.765" v="2792" actId="113"/>
          <ac:spMkLst>
            <pc:docMk/>
            <pc:sldMk cId="0" sldId="312"/>
            <ac:spMk id="161796" creationId="{E3EC1AD3-967D-4112-908A-BEC58577A259}"/>
          </ac:spMkLst>
        </pc:spChg>
        <pc:spChg chg="mod">
          <ac:chgData name="Sergio Serra" userId="c17d4f158d79cc66" providerId="LiveId" clId="{A6E23F4E-FBA3-4A6C-9CDF-87541A99DF85}" dt="2020-09-24T18:29:56.281" v="106" actId="2711"/>
          <ac:spMkLst>
            <pc:docMk/>
            <pc:sldMk cId="0" sldId="312"/>
            <ac:spMk id="161797" creationId="{19C8F4ED-83B1-44BD-840A-8388FEF30A7F}"/>
          </ac:spMkLst>
        </pc:spChg>
        <pc:spChg chg="mod">
          <ac:chgData name="Sergio Serra" userId="c17d4f158d79cc66" providerId="LiveId" clId="{A6E23F4E-FBA3-4A6C-9CDF-87541A99DF85}" dt="2020-09-24T18:29:56.281" v="106" actId="2711"/>
          <ac:spMkLst>
            <pc:docMk/>
            <pc:sldMk cId="0" sldId="312"/>
            <ac:spMk id="161798" creationId="{105C4D72-0098-4102-B5D9-5F6DB5764D62}"/>
          </ac:spMkLst>
        </pc:spChg>
        <pc:spChg chg="mod">
          <ac:chgData name="Sergio Serra" userId="c17d4f158d79cc66" providerId="LiveId" clId="{A6E23F4E-FBA3-4A6C-9CDF-87541A99DF85}" dt="2020-09-24T18:29:56.281" v="106" actId="2711"/>
          <ac:spMkLst>
            <pc:docMk/>
            <pc:sldMk cId="0" sldId="312"/>
            <ac:spMk id="161799" creationId="{A1922346-7F38-44B7-80D7-6456EFBC290D}"/>
          </ac:spMkLst>
        </pc:spChg>
        <pc:spChg chg="mod">
          <ac:chgData name="Sergio Serra" userId="c17d4f158d79cc66" providerId="LiveId" clId="{A6E23F4E-FBA3-4A6C-9CDF-87541A99DF85}" dt="2020-09-24T18:29:56.281" v="106" actId="2711"/>
          <ac:spMkLst>
            <pc:docMk/>
            <pc:sldMk cId="0" sldId="312"/>
            <ac:spMk id="161803" creationId="{CE267DD3-8782-46D4-9FC8-425F40581DDD}"/>
          </ac:spMkLst>
        </pc:spChg>
        <pc:spChg chg="mod">
          <ac:chgData name="Sergio Serra" userId="c17d4f158d79cc66" providerId="LiveId" clId="{A6E23F4E-FBA3-4A6C-9CDF-87541A99DF85}" dt="2020-09-24T18:29:56.281" v="106" actId="2711"/>
          <ac:spMkLst>
            <pc:docMk/>
            <pc:sldMk cId="0" sldId="312"/>
            <ac:spMk id="161804" creationId="{370F5734-C37C-42DB-B3D1-10496317C2BC}"/>
          </ac:spMkLst>
        </pc:spChg>
        <pc:spChg chg="mod">
          <ac:chgData name="Sergio Serra" userId="c17d4f158d79cc66" providerId="LiveId" clId="{A6E23F4E-FBA3-4A6C-9CDF-87541A99DF85}" dt="2020-09-24T18:29:56.281" v="106" actId="2711"/>
          <ac:spMkLst>
            <pc:docMk/>
            <pc:sldMk cId="0" sldId="312"/>
            <ac:spMk id="161805" creationId="{A66E9059-AA9C-4D0C-AAE7-D85763B7FC15}"/>
          </ac:spMkLst>
        </pc:spChg>
        <pc:spChg chg="mod">
          <ac:chgData name="Sergio Serra" userId="c17d4f158d79cc66" providerId="LiveId" clId="{A6E23F4E-FBA3-4A6C-9CDF-87541A99DF85}" dt="2020-09-24T18:29:56.281" v="106" actId="2711"/>
          <ac:spMkLst>
            <pc:docMk/>
            <pc:sldMk cId="0" sldId="312"/>
            <ac:spMk id="161806" creationId="{FA1A74B5-9750-4C2B-8FE1-79DB6595D5F7}"/>
          </ac:spMkLst>
        </pc:spChg>
        <pc:spChg chg="mod">
          <ac:chgData name="Sergio Serra" userId="c17d4f158d79cc66" providerId="LiveId" clId="{A6E23F4E-FBA3-4A6C-9CDF-87541A99DF85}" dt="2020-09-24T18:29:56.281" v="106" actId="2711"/>
          <ac:spMkLst>
            <pc:docMk/>
            <pc:sldMk cId="0" sldId="312"/>
            <ac:spMk id="161807" creationId="{BE132017-4DB5-4191-94C7-DFA00FC7FEBD}"/>
          </ac:spMkLst>
        </pc:spChg>
        <pc:spChg chg="mod">
          <ac:chgData name="Sergio Serra" userId="c17d4f158d79cc66" providerId="LiveId" clId="{A6E23F4E-FBA3-4A6C-9CDF-87541A99DF85}" dt="2020-09-24T18:29:56.281" v="106" actId="2711"/>
          <ac:spMkLst>
            <pc:docMk/>
            <pc:sldMk cId="0" sldId="312"/>
            <ac:spMk id="161808" creationId="{61903600-9A5D-4509-9C88-B74DD9539CC7}"/>
          </ac:spMkLst>
        </pc:spChg>
        <pc:grpChg chg="mod">
          <ac:chgData name="Sergio Serra" userId="c17d4f158d79cc66" providerId="LiveId" clId="{A6E23F4E-FBA3-4A6C-9CDF-87541A99DF85}" dt="2020-09-24T18:29:56.281" v="106" actId="2711"/>
          <ac:grpSpMkLst>
            <pc:docMk/>
            <pc:sldMk cId="0" sldId="312"/>
            <ac:grpSpMk id="161800" creationId="{A43832AF-EFCA-4CF4-8711-5FEABE32D069}"/>
          </ac:grpSpMkLst>
        </pc:grpChg>
      </pc:sldChg>
      <pc:sldChg chg="modSp add mod">
        <pc:chgData name="Sergio Serra" userId="c17d4f158d79cc66" providerId="LiveId" clId="{A6E23F4E-FBA3-4A6C-9CDF-87541A99DF85}" dt="2020-10-11T20:47:37.586" v="2794" actId="20577"/>
        <pc:sldMkLst>
          <pc:docMk/>
          <pc:sldMk cId="0" sldId="313"/>
        </pc:sldMkLst>
        <pc:spChg chg="mod">
          <ac:chgData name="Sergio Serra" userId="c17d4f158d79cc66" providerId="LiveId" clId="{A6E23F4E-FBA3-4A6C-9CDF-87541A99DF85}" dt="2020-10-11T20:47:37.586" v="2794" actId="20577"/>
          <ac:spMkLst>
            <pc:docMk/>
            <pc:sldMk cId="0" sldId="313"/>
            <ac:spMk id="162820" creationId="{5926FAAB-D22A-45BE-8978-68222225DB1B}"/>
          </ac:spMkLst>
        </pc:spChg>
      </pc:sldChg>
      <pc:sldChg chg="modSp add mod">
        <pc:chgData name="Sergio Serra" userId="c17d4f158d79cc66" providerId="LiveId" clId="{A6E23F4E-FBA3-4A6C-9CDF-87541A99DF85}" dt="2020-10-01T14:55:59.388" v="969" actId="113"/>
        <pc:sldMkLst>
          <pc:docMk/>
          <pc:sldMk cId="0" sldId="314"/>
        </pc:sldMkLst>
        <pc:spChg chg="mod">
          <ac:chgData name="Sergio Serra" userId="c17d4f158d79cc66" providerId="LiveId" clId="{A6E23F4E-FBA3-4A6C-9CDF-87541A99DF85}" dt="2020-10-01T14:55:59.388" v="969" actId="113"/>
          <ac:spMkLst>
            <pc:docMk/>
            <pc:sldMk cId="0" sldId="314"/>
            <ac:spMk id="165892" creationId="{B96CEBEA-C582-40FA-98B8-70FCC5CB5C0D}"/>
          </ac:spMkLst>
        </pc:spChg>
        <pc:spChg chg="mod">
          <ac:chgData name="Sergio Serra" userId="c17d4f158d79cc66" providerId="LiveId" clId="{A6E23F4E-FBA3-4A6C-9CDF-87541A99DF85}" dt="2020-09-24T18:30:07.507" v="108" actId="2711"/>
          <ac:spMkLst>
            <pc:docMk/>
            <pc:sldMk cId="0" sldId="314"/>
            <ac:spMk id="165893" creationId="{04727B55-9AE8-428F-BB97-1E49DF4A8732}"/>
          </ac:spMkLst>
        </pc:spChg>
      </pc:sldChg>
      <pc:sldChg chg="modSp add mod">
        <pc:chgData name="Sergio Serra" userId="c17d4f158d79cc66" providerId="LiveId" clId="{A6E23F4E-FBA3-4A6C-9CDF-87541A99DF85}" dt="2020-10-01T14:56:19.315" v="971" actId="113"/>
        <pc:sldMkLst>
          <pc:docMk/>
          <pc:sldMk cId="0" sldId="315"/>
        </pc:sldMkLst>
        <pc:spChg chg="mod">
          <ac:chgData name="Sergio Serra" userId="c17d4f158d79cc66" providerId="LiveId" clId="{A6E23F4E-FBA3-4A6C-9CDF-87541A99DF85}" dt="2020-10-01T14:56:19.315" v="971" actId="113"/>
          <ac:spMkLst>
            <pc:docMk/>
            <pc:sldMk cId="0" sldId="315"/>
            <ac:spMk id="166916" creationId="{4DC293B7-8633-4F9F-B644-A786A8763711}"/>
          </ac:spMkLst>
        </pc:spChg>
        <pc:spChg chg="mod">
          <ac:chgData name="Sergio Serra" userId="c17d4f158d79cc66" providerId="LiveId" clId="{A6E23F4E-FBA3-4A6C-9CDF-87541A99DF85}" dt="2020-09-24T18:30:12.473" v="109" actId="2711"/>
          <ac:spMkLst>
            <pc:docMk/>
            <pc:sldMk cId="0" sldId="315"/>
            <ac:spMk id="166917" creationId="{B3FC5AC4-33E7-4EE0-930D-18F086A5F66A}"/>
          </ac:spMkLst>
        </pc:spChg>
      </pc:sldChg>
      <pc:sldChg chg="modSp add mod">
        <pc:chgData name="Sergio Serra" userId="c17d4f158d79cc66" providerId="LiveId" clId="{A6E23F4E-FBA3-4A6C-9CDF-87541A99DF85}" dt="2020-10-11T20:48:16.204" v="2796" actId="27636"/>
        <pc:sldMkLst>
          <pc:docMk/>
          <pc:sldMk cId="0" sldId="316"/>
        </pc:sldMkLst>
        <pc:spChg chg="mod">
          <ac:chgData name="Sergio Serra" userId="c17d4f158d79cc66" providerId="LiveId" clId="{A6E23F4E-FBA3-4A6C-9CDF-87541A99DF85}" dt="2020-10-11T20:48:16.204" v="2796" actId="27636"/>
          <ac:spMkLst>
            <pc:docMk/>
            <pc:sldMk cId="0" sldId="316"/>
            <ac:spMk id="167940" creationId="{A1700CB1-FD81-4F6B-88D6-5C9C29AACA2B}"/>
          </ac:spMkLst>
        </pc:spChg>
      </pc:sldChg>
      <pc:sldChg chg="delSp del">
        <pc:chgData name="Sergio Serra" userId="c17d4f158d79cc66" providerId="LiveId" clId="{A6E23F4E-FBA3-4A6C-9CDF-87541A99DF85}" dt="2020-09-24T18:28:09.072" v="94" actId="47"/>
        <pc:sldMkLst>
          <pc:docMk/>
          <pc:sldMk cId="1374583951" sldId="317"/>
        </pc:sldMkLst>
        <pc:picChg chg="del">
          <ac:chgData name="Sergio Serra" userId="c17d4f158d79cc66" providerId="LiveId" clId="{A6E23F4E-FBA3-4A6C-9CDF-87541A99DF85}" dt="2020-09-24T18:28:01.984" v="91" actId="21"/>
          <ac:picMkLst>
            <pc:docMk/>
            <pc:sldMk cId="1374583951" sldId="317"/>
            <ac:picMk id="2050" creationId="{A1EDD725-1F0A-4C8A-B23D-A6F50204FF9D}"/>
          </ac:picMkLst>
        </pc:picChg>
      </pc:sldChg>
      <pc:sldChg chg="modSp add mod">
        <pc:chgData name="Sergio Serra" userId="c17d4f158d79cc66" providerId="LiveId" clId="{A6E23F4E-FBA3-4A6C-9CDF-87541A99DF85}" dt="2020-10-11T20:48:38.526" v="2802" actId="113"/>
        <pc:sldMkLst>
          <pc:docMk/>
          <pc:sldMk cId="0" sldId="318"/>
        </pc:sldMkLst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69989" creationId="{4125DDDC-F146-4D61-9FF0-E098ECB86D6D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69990" creationId="{49248E5C-D16B-4022-BEE8-2EE4ED94F77A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69991" creationId="{BC9EED34-103C-484F-8BB9-B057BC5E417C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69992" creationId="{1898AEA1-823E-40FE-9581-A58F5732985D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69993" creationId="{795D01F7-1BE4-4BBE-92EA-F20791393FCB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69994" creationId="{2FE7CDC9-DC54-4281-B636-A20ED6ED56A7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69995" creationId="{C1438AE9-39BA-419A-950A-C7F3C9E9D747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69996" creationId="{07C201F3-F5B7-4E22-B6BE-F1F1CEAEB170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69997" creationId="{1D130EC4-1207-45A7-9926-4A932EA17800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69998" creationId="{31B8A84C-B499-4C9C-A56F-26A6C87F4A4C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69999" creationId="{4D2EA819-C7A6-4089-BC12-015D67F05B56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00" creationId="{996C60D0-1932-4838-9F94-FC027CBD4F8E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01" creationId="{BF790BFA-842B-45AB-8DE0-7EA8FC94C619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02" creationId="{D60AB64A-0BEE-435A-9AEF-63AB44A31D55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03" creationId="{67CB0270-DAAA-467D-A72A-4D5A3CC7C90B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04" creationId="{21461632-4CD5-4E47-BAC0-94D48EBE4CDC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05" creationId="{3B61DE96-4D30-428D-BA25-DE505556E7E3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06" creationId="{D8C11095-24B9-487B-BEEC-93813375866F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07" creationId="{DD65A7AC-0064-4E90-86F3-BA809DA5061C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08" creationId="{6F24C840-95D7-42E3-8D80-AF589A055BB6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09" creationId="{D334E8BB-ED25-444D-9D7F-8FE4A7DD2EC8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10" creationId="{119C6462-5ABD-4FE3-AD6F-8F5D295EE246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11" creationId="{0D7A4140-BCDD-41F4-8219-764772DA546B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13" creationId="{7B4FA95C-EAB8-442B-9671-5838186AF5D1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14" creationId="{DFFB5FD8-66EE-45A9-9D21-0EBE12633A81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15" creationId="{B48F5D1A-D82F-4A34-BB73-2B03ED606AB9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16" creationId="{B9411B77-31B6-4A7C-822C-547E67F992E7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17" creationId="{790C7953-7638-4FAC-8505-8CD643B588F8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18" creationId="{318CABDA-A58D-4ED3-92BE-3219F8219D6B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19" creationId="{9F957B4F-FBA5-4C0A-A7A3-D9A46D5CF613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20" creationId="{7D97F789-5AC0-4A3D-956C-75B38A2C3C9F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21" creationId="{88A171C6-66E0-46AF-B773-375CB0D66498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22" creationId="{D5FFFD83-D961-4BBD-A969-A34B31AF55E7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23" creationId="{10B1F94B-577E-4872-B135-AD9DB5B38B90}"/>
          </ac:spMkLst>
        </pc:spChg>
        <pc:spChg chg="mod">
          <ac:chgData name="Sergio Serra" userId="c17d4f158d79cc66" providerId="LiveId" clId="{A6E23F4E-FBA3-4A6C-9CDF-87541A99DF85}" dt="2020-10-11T20:48:38.526" v="2802" actId="113"/>
          <ac:spMkLst>
            <pc:docMk/>
            <pc:sldMk cId="0" sldId="318"/>
            <ac:spMk id="170025" creationId="{2C111484-370E-49AE-BCAC-C9553659E390}"/>
          </ac:spMkLst>
        </pc:spChg>
        <pc:spChg chg="mod">
          <ac:chgData name="Sergio Serra" userId="c17d4f158d79cc66" providerId="LiveId" clId="{A6E23F4E-FBA3-4A6C-9CDF-87541A99DF85}" dt="2020-09-24T18:30:29.566" v="113" actId="2711"/>
          <ac:spMkLst>
            <pc:docMk/>
            <pc:sldMk cId="0" sldId="318"/>
            <ac:spMk id="170028" creationId="{65949E3E-0C9F-467B-B277-07EAB1F01BDF}"/>
          </ac:spMkLst>
        </pc:spChg>
      </pc:sldChg>
      <pc:sldChg chg="del">
        <pc:chgData name="Sergio Serra" userId="c17d4f158d79cc66" providerId="LiveId" clId="{A6E23F4E-FBA3-4A6C-9CDF-87541A99DF85}" dt="2020-09-24T17:48:38.931" v="4" actId="47"/>
        <pc:sldMkLst>
          <pc:docMk/>
          <pc:sldMk cId="388225822" sldId="318"/>
        </pc:sldMkLst>
      </pc:sldChg>
      <pc:sldChg chg="modSp add mod">
        <pc:chgData name="Sergio Serra" userId="c17d4f158d79cc66" providerId="LiveId" clId="{A6E23F4E-FBA3-4A6C-9CDF-87541A99DF85}" dt="2020-10-11T20:48:32.333" v="2800" actId="113"/>
        <pc:sldMkLst>
          <pc:docMk/>
          <pc:sldMk cId="0" sldId="319"/>
        </pc:sldMkLst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12" creationId="{2F060BB7-0498-42A6-9CB8-86963E73B0E2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13" creationId="{3EAAE14C-CF79-4272-AC96-6537A6A36C0F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14" creationId="{A71CA592-D6DB-49AB-8E9C-F051AFF5FFC5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15" creationId="{5E05D801-AC48-42A8-B1F3-9BCEE2D72293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16" creationId="{E2A8D582-4274-4B28-9143-DE1991B872EA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17" creationId="{D45992BD-F9AC-42A1-908A-8B071CA53F65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18" creationId="{728F857A-339F-4D0A-821B-BD9787F60F3B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19" creationId="{95D25ABF-6476-4BD8-A288-830BFBAC7626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20" creationId="{7D5AD78C-AE46-4AB9-B316-1A47E1594186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21" creationId="{93804548-CDFE-48B7-8EC3-B560BCAA46C0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22" creationId="{ED26F3F9-8727-42D9-836F-B451E661763B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23" creationId="{9B30ADAD-4B29-4FDB-83A4-DD73AD824A4E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24" creationId="{56D9FA2B-AB0C-40B6-8735-891CBD9492A6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25" creationId="{70B4F492-484D-4D70-B2DC-2E57175CFC37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26" creationId="{C5AF66B5-E2ED-4A50-9D76-0B0DA65E8A6C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27" creationId="{CC7F15CB-2A7D-459B-B9FC-AFA6B03E6DE7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28" creationId="{24D5EF3D-E358-43B3-ACC6-5BEF0C92FB0E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29" creationId="{3CBB776E-F246-4599-9070-63A8DF8591B1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30" creationId="{0CD26B11-1711-4A43-A364-57C055057C38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31" creationId="{8CE2B0AA-BAF8-4B67-8AC3-B6BB2A3FA666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32" creationId="{905BBB06-748E-4A5C-8146-98773637DB27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33" creationId="{1B6E4E7C-F0D3-4CD4-B9D3-DA78AA8CC690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34" creationId="{3BA6E529-4321-47DF-B4C6-7CCDB3C22134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35" creationId="{68CAE1B6-65CC-4952-B87A-91CA855DB616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36" creationId="{EFBE5CA4-980D-46A0-8341-CC537DB6D0EF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37" creationId="{E24BCFD6-682A-4972-9B20-7AE0EF509036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38" creationId="{5E0A112B-7B9A-4ADD-A793-9D38DBED0E85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39" creationId="{F50C99E1-A69F-4CC8-9C8D-6C6A2EBB0066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40" creationId="{C4AB3052-CD80-482A-AD0C-A25391CD833A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41" creationId="{DFE65FBB-A7D9-4845-9D17-159FE8CC9246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42" creationId="{1392EEA9-0C0F-457B-BD15-015EBF9E9A12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43" creationId="{C18DBA26-D806-49A8-8968-364DB43A6423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44" creationId="{F910C75A-0EBD-49FF-9A2F-E9893AC250D9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45" creationId="{6B34470C-8CAD-471D-A9DE-8D43C08FD999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46" creationId="{E8E3D5BA-A483-4117-A485-504FC8CD11B5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47" creationId="{CD541A50-BA17-463C-9D02-9EB4995AF4D1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48" creationId="{4181E401-80D6-4625-AFD9-67E6865E25D6}"/>
          </ac:spMkLst>
        </pc:spChg>
        <pc:spChg chg="mod">
          <ac:chgData name="Sergio Serra" userId="c17d4f158d79cc66" providerId="LiveId" clId="{A6E23F4E-FBA3-4A6C-9CDF-87541A99DF85}" dt="2020-10-11T20:48:32.333" v="2800" actId="113"/>
          <ac:spMkLst>
            <pc:docMk/>
            <pc:sldMk cId="0" sldId="319"/>
            <ac:spMk id="171049" creationId="{037361F4-0D04-4122-881D-21F4683D24CD}"/>
          </ac:spMkLst>
        </pc:spChg>
        <pc:spChg chg="mod">
          <ac:chgData name="Sergio Serra" userId="c17d4f158d79cc66" providerId="LiveId" clId="{A6E23F4E-FBA3-4A6C-9CDF-87541A99DF85}" dt="2020-09-24T18:30:24.408" v="112" actId="2711"/>
          <ac:spMkLst>
            <pc:docMk/>
            <pc:sldMk cId="0" sldId="319"/>
            <ac:spMk id="171050" creationId="{747C7C1D-4E63-43D9-8320-6043021E75D4}"/>
          </ac:spMkLst>
        </pc:spChg>
      </pc:sldChg>
      <pc:sldChg chg="del">
        <pc:chgData name="Sergio Serra" userId="c17d4f158d79cc66" providerId="LiveId" clId="{A6E23F4E-FBA3-4A6C-9CDF-87541A99DF85}" dt="2020-09-24T17:48:39.492" v="5" actId="47"/>
        <pc:sldMkLst>
          <pc:docMk/>
          <pc:sldMk cId="3485385267" sldId="319"/>
        </pc:sldMkLst>
      </pc:sldChg>
      <pc:sldChg chg="modSp add mod">
        <pc:chgData name="Sergio Serra" userId="c17d4f158d79cc66" providerId="LiveId" clId="{A6E23F4E-FBA3-4A6C-9CDF-87541A99DF85}" dt="2020-09-24T18:30:33.113" v="114" actId="2711"/>
        <pc:sldMkLst>
          <pc:docMk/>
          <pc:sldMk cId="0" sldId="320"/>
        </pc:sldMkLst>
        <pc:spChg chg="mod">
          <ac:chgData name="Sergio Serra" userId="c17d4f158d79cc66" providerId="LiveId" clId="{A6E23F4E-FBA3-4A6C-9CDF-87541A99DF85}" dt="2020-09-24T18:30:33.113" v="114" actId="2711"/>
          <ac:spMkLst>
            <pc:docMk/>
            <pc:sldMk cId="0" sldId="320"/>
            <ac:spMk id="172036" creationId="{BCECAEDD-FEA6-4694-970D-AA1A7CDF17F9}"/>
          </ac:spMkLst>
        </pc:spChg>
      </pc:sldChg>
      <pc:sldChg chg="del">
        <pc:chgData name="Sergio Serra" userId="c17d4f158d79cc66" providerId="LiveId" clId="{A6E23F4E-FBA3-4A6C-9CDF-87541A99DF85}" dt="2020-09-24T17:48:39.703" v="6" actId="47"/>
        <pc:sldMkLst>
          <pc:docMk/>
          <pc:sldMk cId="850481709" sldId="320"/>
        </pc:sldMkLst>
      </pc:sldChg>
      <pc:sldChg chg="modSp add mod">
        <pc:chgData name="Sergio Serra" userId="c17d4f158d79cc66" providerId="LiveId" clId="{A6E23F4E-FBA3-4A6C-9CDF-87541A99DF85}" dt="2020-10-11T20:49:18.618" v="2810" actId="113"/>
        <pc:sldMkLst>
          <pc:docMk/>
          <pc:sldMk cId="0" sldId="321"/>
        </pc:sldMkLst>
        <pc:spChg chg="mod">
          <ac:chgData name="Sergio Serra" userId="c17d4f158d79cc66" providerId="LiveId" clId="{A6E23F4E-FBA3-4A6C-9CDF-87541A99DF85}" dt="2020-10-11T20:49:18.618" v="2810" actId="113"/>
          <ac:spMkLst>
            <pc:docMk/>
            <pc:sldMk cId="0" sldId="321"/>
            <ac:spMk id="173060" creationId="{001F0986-3856-4F69-8508-0ECB307BCC15}"/>
          </ac:spMkLst>
        </pc:spChg>
      </pc:sldChg>
      <pc:sldChg chg="del">
        <pc:chgData name="Sergio Serra" userId="c17d4f158d79cc66" providerId="LiveId" clId="{A6E23F4E-FBA3-4A6C-9CDF-87541A99DF85}" dt="2020-09-24T17:48:39.910" v="7" actId="47"/>
        <pc:sldMkLst>
          <pc:docMk/>
          <pc:sldMk cId="2580642363" sldId="321"/>
        </pc:sldMkLst>
      </pc:sldChg>
      <pc:sldChg chg="modSp add mod">
        <pc:chgData name="Sergio Serra" userId="c17d4f158d79cc66" providerId="LiveId" clId="{A6E23F4E-FBA3-4A6C-9CDF-87541A99DF85}" dt="2020-10-11T20:49:23.012" v="2811" actId="113"/>
        <pc:sldMkLst>
          <pc:docMk/>
          <pc:sldMk cId="0" sldId="322"/>
        </pc:sldMkLst>
        <pc:spChg chg="mod">
          <ac:chgData name="Sergio Serra" userId="c17d4f158d79cc66" providerId="LiveId" clId="{A6E23F4E-FBA3-4A6C-9CDF-87541A99DF85}" dt="2020-10-11T20:49:23.012" v="2811" actId="113"/>
          <ac:spMkLst>
            <pc:docMk/>
            <pc:sldMk cId="0" sldId="322"/>
            <ac:spMk id="174084" creationId="{3D84C6FD-BDE1-4D6C-B5C2-8F3CADAFD1F7}"/>
          </ac:spMkLst>
        </pc:spChg>
      </pc:sldChg>
      <pc:sldChg chg="del">
        <pc:chgData name="Sergio Serra" userId="c17d4f158d79cc66" providerId="LiveId" clId="{A6E23F4E-FBA3-4A6C-9CDF-87541A99DF85}" dt="2020-09-24T17:48:40.125" v="8" actId="47"/>
        <pc:sldMkLst>
          <pc:docMk/>
          <pc:sldMk cId="1078037065" sldId="322"/>
        </pc:sldMkLst>
      </pc:sldChg>
      <pc:sldChg chg="modSp add mod">
        <pc:chgData name="Sergio Serra" userId="c17d4f158d79cc66" providerId="LiveId" clId="{A6E23F4E-FBA3-4A6C-9CDF-87541A99DF85}" dt="2020-09-24T18:31:30.117" v="126" actId="2711"/>
        <pc:sldMkLst>
          <pc:docMk/>
          <pc:sldMk cId="0" sldId="323"/>
        </pc:sldMkLst>
        <pc:spChg chg="mod">
          <ac:chgData name="Sergio Serra" userId="c17d4f158d79cc66" providerId="LiveId" clId="{A6E23F4E-FBA3-4A6C-9CDF-87541A99DF85}" dt="2020-09-24T18:31:30.117" v="126" actId="2711"/>
          <ac:spMkLst>
            <pc:docMk/>
            <pc:sldMk cId="0" sldId="323"/>
            <ac:spMk id="175108" creationId="{B65A0B6A-A3AB-4573-BB04-09ACCBE24C02}"/>
          </ac:spMkLst>
        </pc:spChg>
      </pc:sldChg>
      <pc:sldChg chg="del">
        <pc:chgData name="Sergio Serra" userId="c17d4f158d79cc66" providerId="LiveId" clId="{A6E23F4E-FBA3-4A6C-9CDF-87541A99DF85}" dt="2020-09-24T17:48:40.329" v="9" actId="47"/>
        <pc:sldMkLst>
          <pc:docMk/>
          <pc:sldMk cId="282646196" sldId="323"/>
        </pc:sldMkLst>
      </pc:sldChg>
      <pc:sldChg chg="modSp add mod">
        <pc:chgData name="Sergio Serra" userId="c17d4f158d79cc66" providerId="LiveId" clId="{A6E23F4E-FBA3-4A6C-9CDF-87541A99DF85}" dt="2020-10-11T20:49:32.564" v="2812" actId="113"/>
        <pc:sldMkLst>
          <pc:docMk/>
          <pc:sldMk cId="0" sldId="324"/>
        </pc:sldMkLst>
        <pc:spChg chg="mod">
          <ac:chgData name="Sergio Serra" userId="c17d4f158d79cc66" providerId="LiveId" clId="{A6E23F4E-FBA3-4A6C-9CDF-87541A99DF85}" dt="2020-10-11T20:49:32.564" v="2812" actId="113"/>
          <ac:spMkLst>
            <pc:docMk/>
            <pc:sldMk cId="0" sldId="324"/>
            <ac:spMk id="176132" creationId="{2F6D04B9-EEB2-4D13-B64B-CD60BE0DDF99}"/>
          </ac:spMkLst>
        </pc:spChg>
      </pc:sldChg>
      <pc:sldChg chg="del">
        <pc:chgData name="Sergio Serra" userId="c17d4f158d79cc66" providerId="LiveId" clId="{A6E23F4E-FBA3-4A6C-9CDF-87541A99DF85}" dt="2020-09-24T17:48:40.509" v="10" actId="47"/>
        <pc:sldMkLst>
          <pc:docMk/>
          <pc:sldMk cId="2923865969" sldId="324"/>
        </pc:sldMkLst>
      </pc:sldChg>
      <pc:sldChg chg="add">
        <pc:chgData name="Sergio Serra" userId="c17d4f158d79cc66" providerId="LiveId" clId="{A6E23F4E-FBA3-4A6C-9CDF-87541A99DF85}" dt="2020-09-24T18:27:42.168" v="78"/>
        <pc:sldMkLst>
          <pc:docMk/>
          <pc:sldMk cId="0" sldId="325"/>
        </pc:sldMkLst>
      </pc:sldChg>
      <pc:sldChg chg="del">
        <pc:chgData name="Sergio Serra" userId="c17d4f158d79cc66" providerId="LiveId" clId="{A6E23F4E-FBA3-4A6C-9CDF-87541A99DF85}" dt="2020-09-24T17:48:40.704" v="11" actId="47"/>
        <pc:sldMkLst>
          <pc:docMk/>
          <pc:sldMk cId="1669942510" sldId="325"/>
        </pc:sldMkLst>
      </pc:sldChg>
      <pc:sldChg chg="add">
        <pc:chgData name="Sergio Serra" userId="c17d4f158d79cc66" providerId="LiveId" clId="{A6E23F4E-FBA3-4A6C-9CDF-87541A99DF85}" dt="2020-09-24T18:27:42.168" v="78"/>
        <pc:sldMkLst>
          <pc:docMk/>
          <pc:sldMk cId="0" sldId="326"/>
        </pc:sldMkLst>
      </pc:sldChg>
      <pc:sldChg chg="del">
        <pc:chgData name="Sergio Serra" userId="c17d4f158d79cc66" providerId="LiveId" clId="{A6E23F4E-FBA3-4A6C-9CDF-87541A99DF85}" dt="2020-09-24T17:48:40.938" v="12" actId="47"/>
        <pc:sldMkLst>
          <pc:docMk/>
          <pc:sldMk cId="3226102027" sldId="326"/>
        </pc:sldMkLst>
      </pc:sldChg>
      <pc:sldChg chg="del">
        <pc:chgData name="Sergio Serra" userId="c17d4f158d79cc66" providerId="LiveId" clId="{A6E23F4E-FBA3-4A6C-9CDF-87541A99DF85}" dt="2020-09-24T17:48:41.120" v="13" actId="47"/>
        <pc:sldMkLst>
          <pc:docMk/>
          <pc:sldMk cId="237366836" sldId="327"/>
        </pc:sldMkLst>
      </pc:sldChg>
      <pc:sldChg chg="modSp add del mod">
        <pc:chgData name="Sergio Serra" userId="c17d4f158d79cc66" providerId="LiveId" clId="{A6E23F4E-FBA3-4A6C-9CDF-87541A99DF85}" dt="2020-10-01T18:31:43.961" v="2301" actId="2696"/>
        <pc:sldMkLst>
          <pc:docMk/>
          <pc:sldMk cId="1176816310" sldId="328"/>
        </pc:sldMkLst>
        <pc:spChg chg="mod">
          <ac:chgData name="Sergio Serra" userId="c17d4f158d79cc66" providerId="LiveId" clId="{A6E23F4E-FBA3-4A6C-9CDF-87541A99DF85}" dt="2020-10-01T14:52:12.279" v="783" actId="113"/>
          <ac:spMkLst>
            <pc:docMk/>
            <pc:sldMk cId="1176816310" sldId="328"/>
            <ac:spMk id="3" creationId="{D2115F9F-C9ED-438B-B67F-380583B4BF3D}"/>
          </ac:spMkLst>
        </pc:spChg>
      </pc:sldChg>
      <pc:sldChg chg="del">
        <pc:chgData name="Sergio Serra" userId="c17d4f158d79cc66" providerId="LiveId" clId="{A6E23F4E-FBA3-4A6C-9CDF-87541A99DF85}" dt="2020-09-24T17:48:41.315" v="14" actId="47"/>
        <pc:sldMkLst>
          <pc:docMk/>
          <pc:sldMk cId="3184028420" sldId="328"/>
        </pc:sldMkLst>
      </pc:sldChg>
      <pc:sldChg chg="addSp delSp modSp add mod">
        <pc:chgData name="Sergio Serra" userId="c17d4f158d79cc66" providerId="LiveId" clId="{A6E23F4E-FBA3-4A6C-9CDF-87541A99DF85}" dt="2020-10-01T18:38:31.276" v="2420" actId="21"/>
        <pc:sldMkLst>
          <pc:docMk/>
          <pc:sldMk cId="3948593529" sldId="328"/>
        </pc:sldMkLst>
        <pc:spChg chg="add del mod">
          <ac:chgData name="Sergio Serra" userId="c17d4f158d79cc66" providerId="LiveId" clId="{A6E23F4E-FBA3-4A6C-9CDF-87541A99DF85}" dt="2020-10-01T18:38:31.276" v="2420" actId="21"/>
          <ac:spMkLst>
            <pc:docMk/>
            <pc:sldMk cId="3948593529" sldId="328"/>
            <ac:spMk id="5" creationId="{3050BEF4-7F02-4D9B-AD06-AB4000D92B17}"/>
          </ac:spMkLst>
        </pc:spChg>
        <pc:picChg chg="add del mod">
          <ac:chgData name="Sergio Serra" userId="c17d4f158d79cc66" providerId="LiveId" clId="{A6E23F4E-FBA3-4A6C-9CDF-87541A99DF85}" dt="2020-10-01T18:38:31.276" v="2420" actId="21"/>
          <ac:picMkLst>
            <pc:docMk/>
            <pc:sldMk cId="3948593529" sldId="328"/>
            <ac:picMk id="7" creationId="{03B7F2A6-EF96-46FD-9ADB-9A8C418D52CA}"/>
          </ac:picMkLst>
        </pc:picChg>
      </pc:sldChg>
      <pc:sldChg chg="modSp add mod">
        <pc:chgData name="Sergio Serra" userId="c17d4f158d79cc66" providerId="LiveId" clId="{A6E23F4E-FBA3-4A6C-9CDF-87541A99DF85}" dt="2020-10-11T20:49:37.319" v="2813" actId="113"/>
        <pc:sldMkLst>
          <pc:docMk/>
          <pc:sldMk cId="0" sldId="329"/>
        </pc:sldMkLst>
        <pc:spChg chg="mod">
          <ac:chgData name="Sergio Serra" userId="c17d4f158d79cc66" providerId="LiveId" clId="{A6E23F4E-FBA3-4A6C-9CDF-87541A99DF85}" dt="2020-10-11T20:49:37.319" v="2813" actId="113"/>
          <ac:spMkLst>
            <pc:docMk/>
            <pc:sldMk cId="0" sldId="329"/>
            <ac:spMk id="185346" creationId="{D629F47F-9122-46DB-96BB-972BE19C340C}"/>
          </ac:spMkLst>
        </pc:spChg>
      </pc:sldChg>
      <pc:sldChg chg="del">
        <pc:chgData name="Sergio Serra" userId="c17d4f158d79cc66" providerId="LiveId" clId="{A6E23F4E-FBA3-4A6C-9CDF-87541A99DF85}" dt="2020-09-24T17:48:41.516" v="15" actId="47"/>
        <pc:sldMkLst>
          <pc:docMk/>
          <pc:sldMk cId="3184628019" sldId="329"/>
        </pc:sldMkLst>
      </pc:sldChg>
      <pc:sldChg chg="modSp add mod">
        <pc:chgData name="Sergio Serra" userId="c17d4f158d79cc66" providerId="LiveId" clId="{A6E23F4E-FBA3-4A6C-9CDF-87541A99DF85}" dt="2020-09-24T18:27:43.209" v="89" actId="27636"/>
        <pc:sldMkLst>
          <pc:docMk/>
          <pc:sldMk cId="0" sldId="330"/>
        </pc:sldMkLst>
        <pc:spChg chg="mod">
          <ac:chgData name="Sergio Serra" userId="c17d4f158d79cc66" providerId="LiveId" clId="{A6E23F4E-FBA3-4A6C-9CDF-87541A99DF85}" dt="2020-09-24T18:27:43.209" v="89" actId="27636"/>
          <ac:spMkLst>
            <pc:docMk/>
            <pc:sldMk cId="0" sldId="330"/>
            <ac:spMk id="186371" creationId="{F0E703A9-725A-408E-8AA1-22ADB481D9C0}"/>
          </ac:spMkLst>
        </pc:spChg>
      </pc:sldChg>
      <pc:sldChg chg="del">
        <pc:chgData name="Sergio Serra" userId="c17d4f158d79cc66" providerId="LiveId" clId="{A6E23F4E-FBA3-4A6C-9CDF-87541A99DF85}" dt="2020-09-24T17:48:41.753" v="16" actId="47"/>
        <pc:sldMkLst>
          <pc:docMk/>
          <pc:sldMk cId="2040807083" sldId="330"/>
        </pc:sldMkLst>
      </pc:sldChg>
      <pc:sldChg chg="modSp add mod">
        <pc:chgData name="Sergio Serra" userId="c17d4f158d79cc66" providerId="LiveId" clId="{A6E23F4E-FBA3-4A6C-9CDF-87541A99DF85}" dt="2020-10-11T20:48:46.812" v="2803" actId="113"/>
        <pc:sldMkLst>
          <pc:docMk/>
          <pc:sldMk cId="0" sldId="331"/>
        </pc:sldMkLst>
        <pc:spChg chg="mod">
          <ac:chgData name="Sergio Serra" userId="c17d4f158d79cc66" providerId="LiveId" clId="{A6E23F4E-FBA3-4A6C-9CDF-87541A99DF85}" dt="2020-10-11T20:48:46.812" v="2803" actId="113"/>
          <ac:spMkLst>
            <pc:docMk/>
            <pc:sldMk cId="0" sldId="331"/>
            <ac:spMk id="187394" creationId="{D20773BE-1BED-4354-89E3-D4B38A254BB9}"/>
          </ac:spMkLst>
        </pc:spChg>
        <pc:spChg chg="mod">
          <ac:chgData name="Sergio Serra" userId="c17d4f158d79cc66" providerId="LiveId" clId="{A6E23F4E-FBA3-4A6C-9CDF-87541A99DF85}" dt="2020-09-24T18:30:44.985" v="115" actId="2711"/>
          <ac:spMkLst>
            <pc:docMk/>
            <pc:sldMk cId="0" sldId="331"/>
            <ac:spMk id="187395" creationId="{36EB700E-7C69-4F1D-8361-8B17A5BE0DA1}"/>
          </ac:spMkLst>
        </pc:spChg>
      </pc:sldChg>
      <pc:sldChg chg="del">
        <pc:chgData name="Sergio Serra" userId="c17d4f158d79cc66" providerId="LiveId" clId="{A6E23F4E-FBA3-4A6C-9CDF-87541A99DF85}" dt="2020-09-24T17:48:42.149" v="18" actId="47"/>
        <pc:sldMkLst>
          <pc:docMk/>
          <pc:sldMk cId="644322565" sldId="331"/>
        </pc:sldMkLst>
      </pc:sldChg>
      <pc:sldChg chg="modSp add mod">
        <pc:chgData name="Sergio Serra" userId="c17d4f158d79cc66" providerId="LiveId" clId="{A6E23F4E-FBA3-4A6C-9CDF-87541A99DF85}" dt="2020-09-24T18:31:25.581" v="125" actId="27636"/>
        <pc:sldMkLst>
          <pc:docMk/>
          <pc:sldMk cId="0" sldId="332"/>
        </pc:sldMkLst>
        <pc:spChg chg="mod">
          <ac:chgData name="Sergio Serra" userId="c17d4f158d79cc66" providerId="LiveId" clId="{A6E23F4E-FBA3-4A6C-9CDF-87541A99DF85}" dt="2020-09-24T18:31:25.581" v="125" actId="27636"/>
          <ac:spMkLst>
            <pc:docMk/>
            <pc:sldMk cId="0" sldId="332"/>
            <ac:spMk id="188418" creationId="{20DAE821-042E-4A4C-90DF-EEF05501095C}"/>
          </ac:spMkLst>
        </pc:spChg>
        <pc:spChg chg="mod">
          <ac:chgData name="Sergio Serra" userId="c17d4f158d79cc66" providerId="LiveId" clId="{A6E23F4E-FBA3-4A6C-9CDF-87541A99DF85}" dt="2020-09-24T18:30:52.855" v="117" actId="2711"/>
          <ac:spMkLst>
            <pc:docMk/>
            <pc:sldMk cId="0" sldId="332"/>
            <ac:spMk id="188419" creationId="{65D2CA36-68B4-483F-B62B-8AF3E79605BA}"/>
          </ac:spMkLst>
        </pc:spChg>
      </pc:sldChg>
      <pc:sldChg chg="del">
        <pc:chgData name="Sergio Serra" userId="c17d4f158d79cc66" providerId="LiveId" clId="{A6E23F4E-FBA3-4A6C-9CDF-87541A99DF85}" dt="2020-09-24T17:48:42.340" v="19" actId="47"/>
        <pc:sldMkLst>
          <pc:docMk/>
          <pc:sldMk cId="1029250618" sldId="332"/>
        </pc:sldMkLst>
      </pc:sldChg>
      <pc:sldChg chg="modSp add mod">
        <pc:chgData name="Sergio Serra" userId="c17d4f158d79cc66" providerId="LiveId" clId="{A6E23F4E-FBA3-4A6C-9CDF-87541A99DF85}" dt="2020-09-24T18:30:49.197" v="116" actId="2711"/>
        <pc:sldMkLst>
          <pc:docMk/>
          <pc:sldMk cId="0" sldId="333"/>
        </pc:sldMkLst>
        <pc:spChg chg="mod">
          <ac:chgData name="Sergio Serra" userId="c17d4f158d79cc66" providerId="LiveId" clId="{A6E23F4E-FBA3-4A6C-9CDF-87541A99DF85}" dt="2020-09-24T18:30:49.197" v="116" actId="2711"/>
          <ac:spMkLst>
            <pc:docMk/>
            <pc:sldMk cId="0" sldId="333"/>
            <ac:spMk id="189442" creationId="{E9355CF4-8D07-44FF-BBEB-C26BC3805AE4}"/>
          </ac:spMkLst>
        </pc:spChg>
        <pc:spChg chg="mod">
          <ac:chgData name="Sergio Serra" userId="c17d4f158d79cc66" providerId="LiveId" clId="{A6E23F4E-FBA3-4A6C-9CDF-87541A99DF85}" dt="2020-09-24T18:30:49.197" v="116" actId="2711"/>
          <ac:spMkLst>
            <pc:docMk/>
            <pc:sldMk cId="0" sldId="333"/>
            <ac:spMk id="189443" creationId="{1D928EE9-7098-43F9-A193-7326DB4C19AD}"/>
          </ac:spMkLst>
        </pc:spChg>
      </pc:sldChg>
      <pc:sldChg chg="del">
        <pc:chgData name="Sergio Serra" userId="c17d4f158d79cc66" providerId="LiveId" clId="{A6E23F4E-FBA3-4A6C-9CDF-87541A99DF85}" dt="2020-09-24T17:48:42.565" v="20" actId="47"/>
        <pc:sldMkLst>
          <pc:docMk/>
          <pc:sldMk cId="2414159327" sldId="333"/>
        </pc:sldMkLst>
      </pc:sldChg>
      <pc:sldChg chg="add">
        <pc:chgData name="Sergio Serra" userId="c17d4f158d79cc66" providerId="LiveId" clId="{A6E23F4E-FBA3-4A6C-9CDF-87541A99DF85}" dt="2020-09-24T18:27:42.168" v="78"/>
        <pc:sldMkLst>
          <pc:docMk/>
          <pc:sldMk cId="0" sldId="334"/>
        </pc:sldMkLst>
      </pc:sldChg>
      <pc:sldChg chg="del">
        <pc:chgData name="Sergio Serra" userId="c17d4f158d79cc66" providerId="LiveId" clId="{A6E23F4E-FBA3-4A6C-9CDF-87541A99DF85}" dt="2020-09-24T17:48:42.743" v="21" actId="47"/>
        <pc:sldMkLst>
          <pc:docMk/>
          <pc:sldMk cId="1904241119" sldId="334"/>
        </pc:sldMkLst>
      </pc:sldChg>
      <pc:sldChg chg="modSp add mod">
        <pc:chgData name="Sergio Serra" userId="c17d4f158d79cc66" providerId="LiveId" clId="{A6E23F4E-FBA3-4A6C-9CDF-87541A99DF85}" dt="2020-10-11T20:48:56.820" v="2804" actId="113"/>
        <pc:sldMkLst>
          <pc:docMk/>
          <pc:sldMk cId="0" sldId="335"/>
        </pc:sldMkLst>
        <pc:spChg chg="mod">
          <ac:chgData name="Sergio Serra" userId="c17d4f158d79cc66" providerId="LiveId" clId="{A6E23F4E-FBA3-4A6C-9CDF-87541A99DF85}" dt="2020-10-11T20:48:56.820" v="2804" actId="113"/>
          <ac:spMkLst>
            <pc:docMk/>
            <pc:sldMk cId="0" sldId="335"/>
            <ac:spMk id="191490" creationId="{A35A100E-F387-418A-AC9E-858F45AA3F9E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491" creationId="{A2639656-6941-4C4B-88D6-69C143108CB8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492" creationId="{36C20184-D74D-4A2E-9A34-9A5DEE64B361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493" creationId="{E076B53F-DE95-4935-A115-93EDA13B6DAE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494" creationId="{870A17DB-D69E-4310-808F-D4A9D18F6A1C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495" creationId="{561F61BE-F84A-43E1-B663-B5EF4B9CEDA3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496" creationId="{9880758E-CEFE-40D2-A51F-642F0709FF70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497" creationId="{BA977A14-C88E-4838-8568-AAAEDBE3D74E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00" creationId="{B64F750F-4546-40CC-B960-948666D1A8CB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01" creationId="{6027335F-4517-466D-91AE-4410FE18DB6C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04" creationId="{996C93F2-DEB4-4782-997B-589E1313B51A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16" creationId="{950A88FA-F1D6-4AB1-BE10-293012F92296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17" creationId="{8412D911-4395-4C8D-9394-886FF386EC17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18" creationId="{738E53CC-7A28-4BE3-B1DA-AA2C7FD6A24B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19" creationId="{FD1FDA60-DAE3-4952-AD70-ECB161A2A2A8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20" creationId="{B503BA2A-0286-47F7-BD7D-D7DEF64DF0BE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21" creationId="{77596789-3511-4C53-AF0F-BD54FC49D494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22" creationId="{1D312A54-53BC-471D-A649-D3546832A362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23" creationId="{30C4471A-8BE7-48AA-8DCD-8748531668ED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26" creationId="{9F8E5D57-C35D-40C7-ABB8-7D255ADC0118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27" creationId="{52F81E38-B357-4CCB-8A94-2007973823DE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28" creationId="{28BD50EC-B5AD-4114-B6DA-3402D5E90079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29" creationId="{4F1CDC70-9FFD-4CF5-979A-9B812BE2AAD2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30" creationId="{A14485E9-27CE-4F83-B316-149AB6A79D2E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31" creationId="{B64EE113-7309-4389-AD56-A6397EA97DF5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33" creationId="{0CB296E0-B9AE-472C-B553-F3937A9A3711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34" creationId="{C85CFAEB-DF02-43DF-87C8-776418501963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35" creationId="{FF43CD8F-36FC-4FF3-A9E1-D53284A6646C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36" creationId="{19B42DC9-8EAB-47C1-842E-DED07D754189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37" creationId="{D9086375-208F-4637-9AFA-D00D8D00F182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38" creationId="{CBDFA4C8-E3A3-4749-885F-19CDB78DFB33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39" creationId="{B2DC55EF-EE7E-4E4D-86BB-1223F0690A4C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40" creationId="{4963EE68-50B0-4E75-ABBC-DAA33380ABA2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43" creationId="{CCB62377-806B-4F53-93E6-963682ED932C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44" creationId="{AA14940F-734C-4BCA-82FB-E7032D6F53C9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45" creationId="{5A8929B4-CDB5-4D5C-8788-2EA33C3F21D2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46" creationId="{30ABC077-2A3A-4290-9E52-D8ED8647844B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47" creationId="{31904763-2C12-46FE-BC7C-1C99032EB6E2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51" creationId="{36C53CAF-F5F5-4465-AA44-7346B43DA419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52" creationId="{7288C4D9-C407-4A3A-BE11-1C7C06815E04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53" creationId="{735D81DE-FAD1-45AB-A8CB-86AFF1DFC178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54" creationId="{FDEF72F6-7554-423F-BDF4-8376CD3825B3}"/>
          </ac:spMkLst>
        </pc:spChg>
        <pc:spChg chg="mod">
          <ac:chgData name="Sergio Serra" userId="c17d4f158d79cc66" providerId="LiveId" clId="{A6E23F4E-FBA3-4A6C-9CDF-87541A99DF85}" dt="2020-09-24T18:31:00.598" v="120" actId="27636"/>
          <ac:spMkLst>
            <pc:docMk/>
            <pc:sldMk cId="0" sldId="335"/>
            <ac:spMk id="191555" creationId="{7FAEB83F-7285-4EE5-AABA-99A7F1B774F1}"/>
          </ac:spMkLst>
        </pc:spChg>
      </pc:sldChg>
      <pc:sldChg chg="del">
        <pc:chgData name="Sergio Serra" userId="c17d4f158d79cc66" providerId="LiveId" clId="{A6E23F4E-FBA3-4A6C-9CDF-87541A99DF85}" dt="2020-09-24T17:48:42.938" v="22" actId="47"/>
        <pc:sldMkLst>
          <pc:docMk/>
          <pc:sldMk cId="2589497484" sldId="335"/>
        </pc:sldMkLst>
      </pc:sldChg>
      <pc:sldChg chg="modSp add mod">
        <pc:chgData name="Sergio Serra" userId="c17d4f158d79cc66" providerId="LiveId" clId="{A6E23F4E-FBA3-4A6C-9CDF-87541A99DF85}" dt="2020-10-11T20:49:00.768" v="2805" actId="113"/>
        <pc:sldMkLst>
          <pc:docMk/>
          <pc:sldMk cId="0" sldId="336"/>
        </pc:sldMkLst>
        <pc:spChg chg="mod">
          <ac:chgData name="Sergio Serra" userId="c17d4f158d79cc66" providerId="LiveId" clId="{A6E23F4E-FBA3-4A6C-9CDF-87541A99DF85}" dt="2020-10-11T20:49:00.768" v="2805" actId="113"/>
          <ac:spMkLst>
            <pc:docMk/>
            <pc:sldMk cId="0" sldId="336"/>
            <ac:spMk id="192514" creationId="{40870AD4-5EB2-40F8-953C-F680621B7553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15" creationId="{60DEA01C-3A78-438C-AB9E-3DD88495F5FF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16" creationId="{B93B57EF-1D97-4A6E-8B43-8B97ED567051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17" creationId="{1E2654E7-313D-437C-8C83-D656DAEED8D4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18" creationId="{E48F3514-449B-4D67-9522-D89560E6A1FF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19" creationId="{00ED191D-06E0-4C13-BD97-42DEFB737809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20" creationId="{CDAE4989-6763-4B3F-9FEF-095BE62F0579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21" creationId="{C8776310-1653-4E6E-89E3-DF131BAE1432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22" creationId="{EB63D912-6FE1-4465-BAEF-25F1DA6C3213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23" creationId="{C2ED84A2-A839-4F19-919F-FB7928C3B941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24" creationId="{820E37F3-310B-47DB-A275-C9BA65BE78C6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25" creationId="{9C4A7922-BBD0-4818-B023-41E1BE1D8BA2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26" creationId="{26D6DC83-AC2F-4EEE-B814-676B2A9E251B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27" creationId="{1F564F12-EA47-48A5-8875-8D0EC653DBEE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28" creationId="{9EFBB1BC-C4E2-4D2B-BB00-CDE3BB1D9245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29" creationId="{30EB952B-3709-49BF-9196-3B2E09B15AD1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30" creationId="{792F2F66-399C-435A-B785-49F9A8F7A7F2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31" creationId="{CA718FE8-EFA4-4AC6-9830-CB1FF45AB5BE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32" creationId="{4DEA9A03-CBC3-46C3-9E7B-7D6D8EF90290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35" creationId="{18AA16CA-AF6D-46D4-B82F-3B9C34F98579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36" creationId="{BF02760E-8658-4F2D-AA8B-94451C56E5F9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37" creationId="{67C39B7C-1D7E-4E86-A420-81633ADBE610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38" creationId="{0B280792-CE7B-4A61-B559-EF2330C806F9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39" creationId="{AB5E296A-F06D-454B-B0EC-010B9EFF46F6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40" creationId="{9FDFF1F4-AF13-4432-BE61-325FCAF6D545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42" creationId="{EAABB273-5631-4C0C-95FB-EC4C0C7A01DB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43" creationId="{737FB9A5-B7B5-470F-887E-F5F989791290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44" creationId="{45F946AB-B8A5-4F78-8F4B-5671DEFA5648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45" creationId="{0072F9CD-4F8F-4505-8039-515AC2524F72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46" creationId="{C71CD599-08EC-4F1D-9946-F70862CFED7E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47" creationId="{F36FC179-93AA-4119-92D0-530044F3509C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48" creationId="{DBFF635D-44D8-42E8-A07B-1A1D0E8E4F00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49" creationId="{DDB7AB57-AAC8-4DD6-8159-24982094865B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50" creationId="{EA41C18F-D87B-404B-88D6-76E48BD99EFA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51" creationId="{128BA09B-309F-4B63-8ACD-8E9A05C7CD6F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52" creationId="{CCBE54E5-6231-444E-9E1B-6887F13EE7DE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53" creationId="{854AAD79-6CA1-49BD-930B-944715B47AF0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54" creationId="{B195F8BA-2A09-4749-B77A-02B07FCBDB9D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55" creationId="{C74C774B-5643-4D46-9BD8-FAE078A33BFC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56" creationId="{0F21C19F-5585-476E-BBB3-478A10DC2D2F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57" creationId="{95CB844F-EA9F-46C8-B181-192DCFC9EFE3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58" creationId="{D4EDDABC-3D3B-4115-9786-30BA5F4FAB97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59" creationId="{7AE7695C-2DA3-4B65-993E-15534827A171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60" creationId="{C19CB9E8-0980-4CDF-9A6C-7BE1184F8E37}"/>
          </ac:spMkLst>
        </pc:spChg>
        <pc:spChg chg="mod">
          <ac:chgData name="Sergio Serra" userId="c17d4f158d79cc66" providerId="LiveId" clId="{A6E23F4E-FBA3-4A6C-9CDF-87541A99DF85}" dt="2020-09-24T18:31:07.182" v="121" actId="27636"/>
          <ac:spMkLst>
            <pc:docMk/>
            <pc:sldMk cId="0" sldId="336"/>
            <ac:spMk id="192561" creationId="{33D1E216-F3F5-4D91-820D-CF48D60E1A97}"/>
          </ac:spMkLst>
        </pc:spChg>
      </pc:sldChg>
      <pc:sldChg chg="del">
        <pc:chgData name="Sergio Serra" userId="c17d4f158d79cc66" providerId="LiveId" clId="{A6E23F4E-FBA3-4A6C-9CDF-87541A99DF85}" dt="2020-09-24T17:48:41.945" v="17" actId="47"/>
        <pc:sldMkLst>
          <pc:docMk/>
          <pc:sldMk cId="3647693899" sldId="336"/>
        </pc:sldMkLst>
      </pc:sldChg>
      <pc:sldChg chg="add">
        <pc:chgData name="Sergio Serra" userId="c17d4f158d79cc66" providerId="LiveId" clId="{A6E23F4E-FBA3-4A6C-9CDF-87541A99DF85}" dt="2020-09-24T18:27:42.168" v="78"/>
        <pc:sldMkLst>
          <pc:docMk/>
          <pc:sldMk cId="0" sldId="337"/>
        </pc:sldMkLst>
      </pc:sldChg>
      <pc:sldChg chg="del">
        <pc:chgData name="Sergio Serra" userId="c17d4f158d79cc66" providerId="LiveId" clId="{A6E23F4E-FBA3-4A6C-9CDF-87541A99DF85}" dt="2020-09-24T17:48:43.360" v="24" actId="47"/>
        <pc:sldMkLst>
          <pc:docMk/>
          <pc:sldMk cId="1915158493" sldId="337"/>
        </pc:sldMkLst>
      </pc:sldChg>
      <pc:sldChg chg="del">
        <pc:chgData name="Sergio Serra" userId="c17d4f158d79cc66" providerId="LiveId" clId="{A6E23F4E-FBA3-4A6C-9CDF-87541A99DF85}" dt="2020-09-24T17:48:43.553" v="25" actId="47"/>
        <pc:sldMkLst>
          <pc:docMk/>
          <pc:sldMk cId="2773885825" sldId="338"/>
        </pc:sldMkLst>
      </pc:sldChg>
      <pc:sldChg chg="del">
        <pc:chgData name="Sergio Serra" userId="c17d4f158d79cc66" providerId="LiveId" clId="{A6E23F4E-FBA3-4A6C-9CDF-87541A99DF85}" dt="2020-09-24T17:48:43.766" v="26" actId="47"/>
        <pc:sldMkLst>
          <pc:docMk/>
          <pc:sldMk cId="2924228983" sldId="339"/>
        </pc:sldMkLst>
      </pc:sldChg>
      <pc:sldChg chg="del">
        <pc:chgData name="Sergio Serra" userId="c17d4f158d79cc66" providerId="LiveId" clId="{A6E23F4E-FBA3-4A6C-9CDF-87541A99DF85}" dt="2020-09-24T17:48:43.984" v="27" actId="47"/>
        <pc:sldMkLst>
          <pc:docMk/>
          <pc:sldMk cId="1747346355" sldId="340"/>
        </pc:sldMkLst>
      </pc:sldChg>
      <pc:sldChg chg="del">
        <pc:chgData name="Sergio Serra" userId="c17d4f158d79cc66" providerId="LiveId" clId="{A6E23F4E-FBA3-4A6C-9CDF-87541A99DF85}" dt="2020-09-24T17:48:44.179" v="28" actId="47"/>
        <pc:sldMkLst>
          <pc:docMk/>
          <pc:sldMk cId="2267612040" sldId="341"/>
        </pc:sldMkLst>
      </pc:sldChg>
      <pc:sldChg chg="del">
        <pc:chgData name="Sergio Serra" userId="c17d4f158d79cc66" providerId="LiveId" clId="{A6E23F4E-FBA3-4A6C-9CDF-87541A99DF85}" dt="2020-09-24T17:48:44.363" v="29" actId="47"/>
        <pc:sldMkLst>
          <pc:docMk/>
          <pc:sldMk cId="4261466510" sldId="342"/>
        </pc:sldMkLst>
      </pc:sldChg>
      <pc:sldChg chg="del">
        <pc:chgData name="Sergio Serra" userId="c17d4f158d79cc66" providerId="LiveId" clId="{A6E23F4E-FBA3-4A6C-9CDF-87541A99DF85}" dt="2020-09-24T17:48:44.602" v="30" actId="47"/>
        <pc:sldMkLst>
          <pc:docMk/>
          <pc:sldMk cId="2183937254" sldId="343"/>
        </pc:sldMkLst>
      </pc:sldChg>
      <pc:sldChg chg="del">
        <pc:chgData name="Sergio Serra" userId="c17d4f158d79cc66" providerId="LiveId" clId="{A6E23F4E-FBA3-4A6C-9CDF-87541A99DF85}" dt="2020-09-24T17:48:44.787" v="31" actId="47"/>
        <pc:sldMkLst>
          <pc:docMk/>
          <pc:sldMk cId="688239657" sldId="344"/>
        </pc:sldMkLst>
      </pc:sldChg>
      <pc:sldChg chg="del">
        <pc:chgData name="Sergio Serra" userId="c17d4f158d79cc66" providerId="LiveId" clId="{A6E23F4E-FBA3-4A6C-9CDF-87541A99DF85}" dt="2020-09-24T17:48:45.002" v="32" actId="47"/>
        <pc:sldMkLst>
          <pc:docMk/>
          <pc:sldMk cId="1406936782" sldId="345"/>
        </pc:sldMkLst>
      </pc:sldChg>
      <pc:sldChg chg="del">
        <pc:chgData name="Sergio Serra" userId="c17d4f158d79cc66" providerId="LiveId" clId="{A6E23F4E-FBA3-4A6C-9CDF-87541A99DF85}" dt="2020-09-24T17:48:45.191" v="33" actId="47"/>
        <pc:sldMkLst>
          <pc:docMk/>
          <pc:sldMk cId="2451376157" sldId="346"/>
        </pc:sldMkLst>
      </pc:sldChg>
      <pc:sldChg chg="del">
        <pc:chgData name="Sergio Serra" userId="c17d4f158d79cc66" providerId="LiveId" clId="{A6E23F4E-FBA3-4A6C-9CDF-87541A99DF85}" dt="2020-09-24T17:48:45.460" v="34" actId="47"/>
        <pc:sldMkLst>
          <pc:docMk/>
          <pc:sldMk cId="704393465" sldId="347"/>
        </pc:sldMkLst>
      </pc:sldChg>
      <pc:sldChg chg="del">
        <pc:chgData name="Sergio Serra" userId="c17d4f158d79cc66" providerId="LiveId" clId="{A6E23F4E-FBA3-4A6C-9CDF-87541A99DF85}" dt="2020-09-24T17:48:45.637" v="35" actId="47"/>
        <pc:sldMkLst>
          <pc:docMk/>
          <pc:sldMk cId="195589693" sldId="348"/>
        </pc:sldMkLst>
      </pc:sldChg>
      <pc:sldChg chg="del">
        <pc:chgData name="Sergio Serra" userId="c17d4f158d79cc66" providerId="LiveId" clId="{A6E23F4E-FBA3-4A6C-9CDF-87541A99DF85}" dt="2020-09-24T17:48:45.826" v="36" actId="47"/>
        <pc:sldMkLst>
          <pc:docMk/>
          <pc:sldMk cId="2441252581" sldId="349"/>
        </pc:sldMkLst>
      </pc:sldChg>
      <pc:sldChg chg="del">
        <pc:chgData name="Sergio Serra" userId="c17d4f158d79cc66" providerId="LiveId" clId="{A6E23F4E-FBA3-4A6C-9CDF-87541A99DF85}" dt="2020-09-24T17:48:46.039" v="37" actId="47"/>
        <pc:sldMkLst>
          <pc:docMk/>
          <pc:sldMk cId="1623914585" sldId="350"/>
        </pc:sldMkLst>
      </pc:sldChg>
      <pc:sldChg chg="del">
        <pc:chgData name="Sergio Serra" userId="c17d4f158d79cc66" providerId="LiveId" clId="{A6E23F4E-FBA3-4A6C-9CDF-87541A99DF85}" dt="2020-09-24T17:48:43.166" v="23" actId="47"/>
        <pc:sldMkLst>
          <pc:docMk/>
          <pc:sldMk cId="4010478110" sldId="351"/>
        </pc:sldMkLst>
      </pc:sldChg>
      <pc:sldChg chg="del">
        <pc:chgData name="Sergio Serra" userId="c17d4f158d79cc66" providerId="LiveId" clId="{A6E23F4E-FBA3-4A6C-9CDF-87541A99DF85}" dt="2020-09-24T17:48:47.328" v="38" actId="47"/>
        <pc:sldMkLst>
          <pc:docMk/>
          <pc:sldMk cId="3796213154" sldId="352"/>
        </pc:sldMkLst>
      </pc:sldChg>
      <pc:sldChg chg="del">
        <pc:chgData name="Sergio Serra" userId="c17d4f158d79cc66" providerId="LiveId" clId="{A6E23F4E-FBA3-4A6C-9CDF-87541A99DF85}" dt="2020-09-24T17:48:47.757" v="40" actId="47"/>
        <pc:sldMkLst>
          <pc:docMk/>
          <pc:sldMk cId="2508966363" sldId="353"/>
        </pc:sldMkLst>
      </pc:sldChg>
      <pc:sldChg chg="del">
        <pc:chgData name="Sergio Serra" userId="c17d4f158d79cc66" providerId="LiveId" clId="{A6E23F4E-FBA3-4A6C-9CDF-87541A99DF85}" dt="2020-09-24T17:48:47.977" v="41" actId="47"/>
        <pc:sldMkLst>
          <pc:docMk/>
          <pc:sldMk cId="1851443939" sldId="354"/>
        </pc:sldMkLst>
      </pc:sldChg>
      <pc:sldChg chg="del">
        <pc:chgData name="Sergio Serra" userId="c17d4f158d79cc66" providerId="LiveId" clId="{A6E23F4E-FBA3-4A6C-9CDF-87541A99DF85}" dt="2020-09-24T17:48:48.190" v="42" actId="47"/>
        <pc:sldMkLst>
          <pc:docMk/>
          <pc:sldMk cId="3908857627" sldId="355"/>
        </pc:sldMkLst>
      </pc:sldChg>
      <pc:sldChg chg="del">
        <pc:chgData name="Sergio Serra" userId="c17d4f158d79cc66" providerId="LiveId" clId="{A6E23F4E-FBA3-4A6C-9CDF-87541A99DF85}" dt="2020-09-24T17:48:48.403" v="43" actId="47"/>
        <pc:sldMkLst>
          <pc:docMk/>
          <pc:sldMk cId="2423350492" sldId="356"/>
        </pc:sldMkLst>
      </pc:sldChg>
      <pc:sldChg chg="del">
        <pc:chgData name="Sergio Serra" userId="c17d4f158d79cc66" providerId="LiveId" clId="{A6E23F4E-FBA3-4A6C-9CDF-87541A99DF85}" dt="2020-09-24T17:48:48.639" v="44" actId="47"/>
        <pc:sldMkLst>
          <pc:docMk/>
          <pc:sldMk cId="4224921846" sldId="357"/>
        </pc:sldMkLst>
      </pc:sldChg>
      <pc:sldChg chg="del">
        <pc:chgData name="Sergio Serra" userId="c17d4f158d79cc66" providerId="LiveId" clId="{A6E23F4E-FBA3-4A6C-9CDF-87541A99DF85}" dt="2020-09-24T17:48:48.858" v="45" actId="47"/>
        <pc:sldMkLst>
          <pc:docMk/>
          <pc:sldMk cId="4018720791" sldId="358"/>
        </pc:sldMkLst>
      </pc:sldChg>
      <pc:sldChg chg="del">
        <pc:chgData name="Sergio Serra" userId="c17d4f158d79cc66" providerId="LiveId" clId="{A6E23F4E-FBA3-4A6C-9CDF-87541A99DF85}" dt="2020-09-24T17:48:49.083" v="46" actId="47"/>
        <pc:sldMkLst>
          <pc:docMk/>
          <pc:sldMk cId="3472367007" sldId="359"/>
        </pc:sldMkLst>
      </pc:sldChg>
      <pc:sldChg chg="del">
        <pc:chgData name="Sergio Serra" userId="c17d4f158d79cc66" providerId="LiveId" clId="{A6E23F4E-FBA3-4A6C-9CDF-87541A99DF85}" dt="2020-09-24T17:48:49.273" v="47" actId="47"/>
        <pc:sldMkLst>
          <pc:docMk/>
          <pc:sldMk cId="3861620268" sldId="360"/>
        </pc:sldMkLst>
      </pc:sldChg>
      <pc:sldChg chg="del">
        <pc:chgData name="Sergio Serra" userId="c17d4f158d79cc66" providerId="LiveId" clId="{A6E23F4E-FBA3-4A6C-9CDF-87541A99DF85}" dt="2020-09-24T17:48:49.485" v="48" actId="47"/>
        <pc:sldMkLst>
          <pc:docMk/>
          <pc:sldMk cId="3515927373" sldId="361"/>
        </pc:sldMkLst>
      </pc:sldChg>
      <pc:sldChg chg="del">
        <pc:chgData name="Sergio Serra" userId="c17d4f158d79cc66" providerId="LiveId" clId="{A6E23F4E-FBA3-4A6C-9CDF-87541A99DF85}" dt="2020-09-24T17:48:49.697" v="49" actId="47"/>
        <pc:sldMkLst>
          <pc:docMk/>
          <pc:sldMk cId="1935303561" sldId="362"/>
        </pc:sldMkLst>
      </pc:sldChg>
      <pc:sldChg chg="del">
        <pc:chgData name="Sergio Serra" userId="c17d4f158d79cc66" providerId="LiveId" clId="{A6E23F4E-FBA3-4A6C-9CDF-87541A99DF85}" dt="2020-09-24T17:48:49.891" v="50" actId="47"/>
        <pc:sldMkLst>
          <pc:docMk/>
          <pc:sldMk cId="1019201751" sldId="363"/>
        </pc:sldMkLst>
      </pc:sldChg>
      <pc:sldChg chg="del">
        <pc:chgData name="Sergio Serra" userId="c17d4f158d79cc66" providerId="LiveId" clId="{A6E23F4E-FBA3-4A6C-9CDF-87541A99DF85}" dt="2020-09-24T17:48:50.108" v="51" actId="47"/>
        <pc:sldMkLst>
          <pc:docMk/>
          <pc:sldMk cId="3142119605" sldId="364"/>
        </pc:sldMkLst>
      </pc:sldChg>
      <pc:sldChg chg="del">
        <pc:chgData name="Sergio Serra" userId="c17d4f158d79cc66" providerId="LiveId" clId="{A6E23F4E-FBA3-4A6C-9CDF-87541A99DF85}" dt="2020-09-24T17:48:50.298" v="52" actId="47"/>
        <pc:sldMkLst>
          <pc:docMk/>
          <pc:sldMk cId="1229448302" sldId="365"/>
        </pc:sldMkLst>
      </pc:sldChg>
      <pc:sldChg chg="del">
        <pc:chgData name="Sergio Serra" userId="c17d4f158d79cc66" providerId="LiveId" clId="{A6E23F4E-FBA3-4A6C-9CDF-87541A99DF85}" dt="2020-09-24T17:48:50.561" v="53" actId="47"/>
        <pc:sldMkLst>
          <pc:docMk/>
          <pc:sldMk cId="458208630" sldId="366"/>
        </pc:sldMkLst>
      </pc:sldChg>
      <pc:sldChg chg="del">
        <pc:chgData name="Sergio Serra" userId="c17d4f158d79cc66" providerId="LiveId" clId="{A6E23F4E-FBA3-4A6C-9CDF-87541A99DF85}" dt="2020-09-24T17:48:51.202" v="55" actId="47"/>
        <pc:sldMkLst>
          <pc:docMk/>
          <pc:sldMk cId="2162570123" sldId="367"/>
        </pc:sldMkLst>
      </pc:sldChg>
      <pc:sldChg chg="del">
        <pc:chgData name="Sergio Serra" userId="c17d4f158d79cc66" providerId="LiveId" clId="{A6E23F4E-FBA3-4A6C-9CDF-87541A99DF85}" dt="2020-09-24T17:48:50.832" v="54" actId="47"/>
        <pc:sldMkLst>
          <pc:docMk/>
          <pc:sldMk cId="2004806202" sldId="368"/>
        </pc:sldMkLst>
      </pc:sldChg>
      <pc:sldChg chg="del">
        <pc:chgData name="Sergio Serra" userId="c17d4f158d79cc66" providerId="LiveId" clId="{A6E23F4E-FBA3-4A6C-9CDF-87541A99DF85}" dt="2020-09-24T17:48:51.510" v="56" actId="47"/>
        <pc:sldMkLst>
          <pc:docMk/>
          <pc:sldMk cId="1415096960" sldId="369"/>
        </pc:sldMkLst>
      </pc:sldChg>
      <pc:sldChg chg="del">
        <pc:chgData name="Sergio Serra" userId="c17d4f158d79cc66" providerId="LiveId" clId="{A6E23F4E-FBA3-4A6C-9CDF-87541A99DF85}" dt="2020-09-24T17:48:51.777" v="57" actId="47"/>
        <pc:sldMkLst>
          <pc:docMk/>
          <pc:sldMk cId="3691478764" sldId="370"/>
        </pc:sldMkLst>
      </pc:sldChg>
      <pc:sldChg chg="del">
        <pc:chgData name="Sergio Serra" userId="c17d4f158d79cc66" providerId="LiveId" clId="{A6E23F4E-FBA3-4A6C-9CDF-87541A99DF85}" dt="2020-09-24T17:48:51.996" v="58" actId="47"/>
        <pc:sldMkLst>
          <pc:docMk/>
          <pc:sldMk cId="2008229165" sldId="371"/>
        </pc:sldMkLst>
      </pc:sldChg>
      <pc:sldChg chg="del">
        <pc:chgData name="Sergio Serra" userId="c17d4f158d79cc66" providerId="LiveId" clId="{A6E23F4E-FBA3-4A6C-9CDF-87541A99DF85}" dt="2020-09-24T17:48:52.229" v="59" actId="47"/>
        <pc:sldMkLst>
          <pc:docMk/>
          <pc:sldMk cId="203178009" sldId="372"/>
        </pc:sldMkLst>
      </pc:sldChg>
      <pc:sldChg chg="del">
        <pc:chgData name="Sergio Serra" userId="c17d4f158d79cc66" providerId="LiveId" clId="{A6E23F4E-FBA3-4A6C-9CDF-87541A99DF85}" dt="2020-09-24T17:48:52.457" v="60" actId="47"/>
        <pc:sldMkLst>
          <pc:docMk/>
          <pc:sldMk cId="4016343679" sldId="373"/>
        </pc:sldMkLst>
      </pc:sldChg>
      <pc:sldChg chg="del">
        <pc:chgData name="Sergio Serra" userId="c17d4f158d79cc66" providerId="LiveId" clId="{A6E23F4E-FBA3-4A6C-9CDF-87541A99DF85}" dt="2020-09-24T17:48:52.710" v="61" actId="47"/>
        <pc:sldMkLst>
          <pc:docMk/>
          <pc:sldMk cId="368478901" sldId="374"/>
        </pc:sldMkLst>
      </pc:sldChg>
      <pc:sldChg chg="del">
        <pc:chgData name="Sergio Serra" userId="c17d4f158d79cc66" providerId="LiveId" clId="{A6E23F4E-FBA3-4A6C-9CDF-87541A99DF85}" dt="2020-09-24T17:48:55.188" v="62" actId="47"/>
        <pc:sldMkLst>
          <pc:docMk/>
          <pc:sldMk cId="2078598265" sldId="375"/>
        </pc:sldMkLst>
      </pc:sldChg>
      <pc:sldChg chg="addSp delSp modSp mod">
        <pc:chgData name="Sergio Serra" userId="c17d4f158d79cc66" providerId="LiveId" clId="{A6E23F4E-FBA3-4A6C-9CDF-87541A99DF85}" dt="2020-10-01T18:38:06.402" v="2418" actId="1036"/>
        <pc:sldMkLst>
          <pc:docMk/>
          <pc:sldMk cId="3855028405" sldId="376"/>
        </pc:sldMkLst>
        <pc:spChg chg="mod">
          <ac:chgData name="Sergio Serra" userId="c17d4f158d79cc66" providerId="LiveId" clId="{A6E23F4E-FBA3-4A6C-9CDF-87541A99DF85}" dt="2020-10-01T18:37:18.101" v="2406" actId="1076"/>
          <ac:spMkLst>
            <pc:docMk/>
            <pc:sldMk cId="3855028405" sldId="376"/>
            <ac:spMk id="2" creationId="{8BC6844C-A0B7-4E06-A20D-1E3A51CDE84F}"/>
          </ac:spMkLst>
        </pc:spChg>
        <pc:picChg chg="add mod">
          <ac:chgData name="Sergio Serra" userId="c17d4f158d79cc66" providerId="LiveId" clId="{A6E23F4E-FBA3-4A6C-9CDF-87541A99DF85}" dt="2020-10-01T18:38:06.402" v="2418" actId="1036"/>
          <ac:picMkLst>
            <pc:docMk/>
            <pc:sldMk cId="3855028405" sldId="376"/>
            <ac:picMk id="3074" creationId="{407144D2-5A2E-4E5F-941E-AFC270A740BC}"/>
          </ac:picMkLst>
        </pc:picChg>
        <pc:picChg chg="del">
          <ac:chgData name="Sergio Serra" userId="c17d4f158d79cc66" providerId="LiveId" clId="{A6E23F4E-FBA3-4A6C-9CDF-87541A99DF85}" dt="2020-10-01T18:37:02.985" v="2401" actId="478"/>
          <ac:picMkLst>
            <pc:docMk/>
            <pc:sldMk cId="3855028405" sldId="376"/>
            <ac:picMk id="4098" creationId="{320A28B2-678F-4D2B-B9BE-54FC9DCD7FF1}"/>
          </ac:picMkLst>
        </pc:picChg>
      </pc:sldChg>
      <pc:sldChg chg="addSp delSp modSp add del mod setBg delDesignElem">
        <pc:chgData name="Sergio Serra" userId="c17d4f158d79cc66" providerId="LiveId" clId="{A6E23F4E-FBA3-4A6C-9CDF-87541A99DF85}" dt="2020-09-24T18:33:29.297" v="129" actId="47"/>
        <pc:sldMkLst>
          <pc:docMk/>
          <pc:sldMk cId="3479422804" sldId="377"/>
        </pc:sldMkLst>
        <pc:spChg chg="mod">
          <ac:chgData name="Sergio Serra" userId="c17d4f158d79cc66" providerId="LiveId" clId="{A6E23F4E-FBA3-4A6C-9CDF-87541A99DF85}" dt="2020-09-24T17:51:07.860" v="74" actId="1076"/>
          <ac:spMkLst>
            <pc:docMk/>
            <pc:sldMk cId="3479422804" sldId="377"/>
            <ac:spMk id="2" creationId="{158B231D-9FCD-43E2-BCA4-867A850DD051}"/>
          </ac:spMkLst>
        </pc:spChg>
        <pc:spChg chg="mod">
          <ac:chgData name="Sergio Serra" userId="c17d4f158d79cc66" providerId="LiveId" clId="{A6E23F4E-FBA3-4A6C-9CDF-87541A99DF85}" dt="2020-09-24T17:51:01.453" v="73"/>
          <ac:spMkLst>
            <pc:docMk/>
            <pc:sldMk cId="3479422804" sldId="377"/>
            <ac:spMk id="3" creationId="{D2A9AFB8-A478-4BF6-8376-54BF11BE2A63}"/>
          </ac:spMkLst>
        </pc:spChg>
        <pc:spChg chg="add mod">
          <ac:chgData name="Sergio Serra" userId="c17d4f158d79cc66" providerId="LiveId" clId="{A6E23F4E-FBA3-4A6C-9CDF-87541A99DF85}" dt="2020-09-24T17:51:20.200" v="76"/>
          <ac:spMkLst>
            <pc:docMk/>
            <pc:sldMk cId="3479422804" sldId="377"/>
            <ac:spMk id="9" creationId="{4CA04009-085C-49CB-8CEC-5FEAA3939C14}"/>
          </ac:spMkLst>
        </pc:spChg>
        <pc:spChg chg="del">
          <ac:chgData name="Sergio Serra" userId="c17d4f158d79cc66" providerId="LiveId" clId="{A6E23F4E-FBA3-4A6C-9CDF-87541A99DF85}" dt="2020-09-24T17:50:13.706" v="64"/>
          <ac:spMkLst>
            <pc:docMk/>
            <pc:sldMk cId="3479422804" sldId="377"/>
            <ac:spMk id="13" creationId="{6FF3D9AA-2746-40BA-A174-3C45EA458CD5}"/>
          </ac:spMkLst>
        </pc:spChg>
        <pc:spChg chg="del">
          <ac:chgData name="Sergio Serra" userId="c17d4f158d79cc66" providerId="LiveId" clId="{A6E23F4E-FBA3-4A6C-9CDF-87541A99DF85}" dt="2020-09-24T17:50:13.706" v="64"/>
          <ac:spMkLst>
            <pc:docMk/>
            <pc:sldMk cId="3479422804" sldId="377"/>
            <ac:spMk id="15" creationId="{30BF160C-EC5F-45F5-9B8D-197AFA37BBDE}"/>
          </ac:spMkLst>
        </pc:spChg>
        <pc:spChg chg="del">
          <ac:chgData name="Sergio Serra" userId="c17d4f158d79cc66" providerId="LiveId" clId="{A6E23F4E-FBA3-4A6C-9CDF-87541A99DF85}" dt="2020-09-24T17:50:13.706" v="64"/>
          <ac:spMkLst>
            <pc:docMk/>
            <pc:sldMk cId="3479422804" sldId="377"/>
            <ac:spMk id="20" creationId="{4D896123-1B32-4CB1-B2ED-E34BBC26B423}"/>
          </ac:spMkLst>
        </pc:spChg>
        <pc:spChg chg="del">
          <ac:chgData name="Sergio Serra" userId="c17d4f158d79cc66" providerId="LiveId" clId="{A6E23F4E-FBA3-4A6C-9CDF-87541A99DF85}" dt="2020-09-24T17:50:13.706" v="64"/>
          <ac:spMkLst>
            <pc:docMk/>
            <pc:sldMk cId="3479422804" sldId="377"/>
            <ac:spMk id="22" creationId="{F57DA40C-10B8-4678-8433-AA03ED65E921}"/>
          </ac:spMkLst>
        </pc:spChg>
      </pc:sldChg>
      <pc:sldChg chg="modSp add mod">
        <pc:chgData name="Sergio Serra" userId="c17d4f158d79cc66" providerId="LiveId" clId="{A6E23F4E-FBA3-4A6C-9CDF-87541A99DF85}" dt="2020-10-11T20:48:25.694" v="2798" actId="113"/>
        <pc:sldMkLst>
          <pc:docMk/>
          <pc:sldMk cId="0" sldId="378"/>
        </pc:sldMkLst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65" creationId="{34D4B046-E77D-4F39-B68F-014585041E65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67" creationId="{A5C12C0E-CD26-4ACF-9FBE-CD74AE6EDE60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68" creationId="{855605C3-0C34-46DF-91E4-3DEE0CDCD63C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69" creationId="{E53A8A27-D36A-480A-8F2C-524E075902F6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70" creationId="{D08686ED-2655-427F-8BF9-BC652A924488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71" creationId="{FC46F4B0-5F49-44B3-A0D6-7DFC196D472A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72" creationId="{2C940B3F-32DD-47D7-AEA8-F5A72B0E192D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73" creationId="{04CE4D37-A8A4-4C6D-9F5F-4F9D634C49FE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74" creationId="{C0314F9A-043D-4EB9-99D7-A06675D82215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75" creationId="{A7839650-721D-4C62-A35A-5E70B5EFD445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76" creationId="{1B12F03E-B461-482F-955A-16B2329CE40A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77" creationId="{D69C427F-A6E0-4AED-9B42-4F5693C5F736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78" creationId="{BDF154C1-BEEC-44F8-802C-632296317FA2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79" creationId="{1AAD18AD-2EE2-4349-A07B-D164CE6D75EB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80" creationId="{DE0CE4AF-BEE4-4A02-A53C-FD8619151143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81" creationId="{9152546D-1961-433D-8D02-A3DE946C0DF6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82" creationId="{E5944432-EC8F-4858-8D50-23CB57ABAD3F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83" creationId="{173B05E5-AB3C-45AD-94B5-A7A5C760E9DA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84" creationId="{3ED7EF98-6F9B-47C1-8E92-078C565579CD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85" creationId="{68BB5A39-9F5D-4E2F-A1B7-5DB97E4DE092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86" creationId="{A911F233-E3B5-40F4-B90E-E54E4AC12DB3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87" creationId="{CD8C5FDE-2F1D-4E56-8510-2E6F2E3E47D1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88" creationId="{9987C18E-FE43-4720-A68E-837A4FBB266A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89" creationId="{C7BB6269-92C3-4014-B429-8278E6B1B56B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90" creationId="{7491A8F3-0AFE-48FC-86D3-76B463D81BFF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92" creationId="{657EF399-B7CC-401D-A47A-E165DCB20CA5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93" creationId="{295EAC7E-9B78-4B11-939E-E2C256E00254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94" creationId="{B8C1E94A-FD3F-45A6-A452-21DE91FB0BC9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95" creationId="{AC8E6410-A830-4E0A-8E34-F60581DA39A7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97" creationId="{AFA86600-A4F1-48B3-8E71-4404AFA54C9E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98" creationId="{CBAC7E55-397D-47EB-B280-86FF27FBE123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8999" creationId="{48393B33-01DC-4B88-BED6-0E18FD23ED9B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9000" creationId="{DACEDFDF-2DDF-4542-8F4E-553C4E3F4CAE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9002" creationId="{00F2B42C-46EE-488E-B11C-CE8867A3D94E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9003" creationId="{D6D3A8D1-64E0-44F3-9B7A-982D8B7243BF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9004" creationId="{4C455077-2ECD-490B-8970-0B5827003DA6}"/>
          </ac:spMkLst>
        </pc:spChg>
        <pc:spChg chg="mod">
          <ac:chgData name="Sergio Serra" userId="c17d4f158d79cc66" providerId="LiveId" clId="{A6E23F4E-FBA3-4A6C-9CDF-87541A99DF85}" dt="2020-09-24T18:30:20.281" v="111" actId="2711"/>
          <ac:spMkLst>
            <pc:docMk/>
            <pc:sldMk cId="0" sldId="378"/>
            <ac:spMk id="169005" creationId="{FB208D7F-FD4E-473B-8AF0-72797465713C}"/>
          </ac:spMkLst>
        </pc:spChg>
        <pc:spChg chg="mod">
          <ac:chgData name="Sergio Serra" userId="c17d4f158d79cc66" providerId="LiveId" clId="{A6E23F4E-FBA3-4A6C-9CDF-87541A99DF85}" dt="2020-10-11T20:48:25.694" v="2798" actId="113"/>
          <ac:spMkLst>
            <pc:docMk/>
            <pc:sldMk cId="0" sldId="378"/>
            <ac:spMk id="169006" creationId="{EF090013-3F8D-4E3C-8036-9B0826B1DC42}"/>
          </ac:spMkLst>
        </pc:spChg>
      </pc:sldChg>
      <pc:sldChg chg="modSp new del mod">
        <pc:chgData name="Sergio Serra" userId="c17d4f158d79cc66" providerId="LiveId" clId="{A6E23F4E-FBA3-4A6C-9CDF-87541A99DF85}" dt="2020-10-01T14:12:27.211" v="604" actId="47"/>
        <pc:sldMkLst>
          <pc:docMk/>
          <pc:sldMk cId="3087317908" sldId="379"/>
        </pc:sldMkLst>
        <pc:spChg chg="mod">
          <ac:chgData name="Sergio Serra" userId="c17d4f158d79cc66" providerId="LiveId" clId="{A6E23F4E-FBA3-4A6C-9CDF-87541A99DF85}" dt="2020-09-24T18:36:32.282" v="221" actId="20577"/>
          <ac:spMkLst>
            <pc:docMk/>
            <pc:sldMk cId="3087317908" sldId="379"/>
            <ac:spMk id="2" creationId="{FB3B4390-F7EE-4A26-84BB-288B21A3CD85}"/>
          </ac:spMkLst>
        </pc:spChg>
      </pc:sldChg>
      <pc:sldChg chg="modSp add del mod ord">
        <pc:chgData name="Sergio Serra" userId="c17d4f158d79cc66" providerId="LiveId" clId="{A6E23F4E-FBA3-4A6C-9CDF-87541A99DF85}" dt="2020-10-01T14:12:25.671" v="603" actId="47"/>
        <pc:sldMkLst>
          <pc:docMk/>
          <pc:sldMk cId="3942447396" sldId="380"/>
        </pc:sldMkLst>
        <pc:spChg chg="mod">
          <ac:chgData name="Sergio Serra" userId="c17d4f158d79cc66" providerId="LiveId" clId="{A6E23F4E-FBA3-4A6C-9CDF-87541A99DF85}" dt="2020-09-24T18:36:14.527" v="194" actId="20577"/>
          <ac:spMkLst>
            <pc:docMk/>
            <pc:sldMk cId="3942447396" sldId="380"/>
            <ac:spMk id="2" creationId="{FB3B4390-F7EE-4A26-84BB-288B21A3CD85}"/>
          </ac:spMkLst>
        </pc:spChg>
        <pc:spChg chg="mod">
          <ac:chgData name="Sergio Serra" userId="c17d4f158d79cc66" providerId="LiveId" clId="{A6E23F4E-FBA3-4A6C-9CDF-87541A99DF85}" dt="2020-09-24T18:36:04.358" v="175"/>
          <ac:spMkLst>
            <pc:docMk/>
            <pc:sldMk cId="3942447396" sldId="380"/>
            <ac:spMk id="3" creationId="{4E1A1062-312D-49D0-B287-90D4C7B8E1EB}"/>
          </ac:spMkLst>
        </pc:spChg>
      </pc:sldChg>
      <pc:sldChg chg="modSp new mod">
        <pc:chgData name="Sergio Serra" userId="c17d4f158d79cc66" providerId="LiveId" clId="{A6E23F4E-FBA3-4A6C-9CDF-87541A99DF85}" dt="2020-10-01T15:20:34.004" v="1209" actId="27636"/>
        <pc:sldMkLst>
          <pc:docMk/>
          <pc:sldMk cId="2062203073" sldId="381"/>
        </pc:sldMkLst>
        <pc:spChg chg="mod">
          <ac:chgData name="Sergio Serra" userId="c17d4f158d79cc66" providerId="LiveId" clId="{A6E23F4E-FBA3-4A6C-9CDF-87541A99DF85}" dt="2020-10-01T14:09:48.579" v="289" actId="20577"/>
          <ac:spMkLst>
            <pc:docMk/>
            <pc:sldMk cId="2062203073" sldId="381"/>
            <ac:spMk id="2" creationId="{FA300C1C-9CF5-466A-BF2C-99C7E7AFEED4}"/>
          </ac:spMkLst>
        </pc:spChg>
        <pc:spChg chg="mod">
          <ac:chgData name="Sergio Serra" userId="c17d4f158d79cc66" providerId="LiveId" clId="{A6E23F4E-FBA3-4A6C-9CDF-87541A99DF85}" dt="2020-10-01T15:20:34.004" v="1209" actId="27636"/>
          <ac:spMkLst>
            <pc:docMk/>
            <pc:sldMk cId="2062203073" sldId="381"/>
            <ac:spMk id="3" creationId="{A0107CB6-6B3E-4505-AB51-84CEB8E428D3}"/>
          </ac:spMkLst>
        </pc:spChg>
      </pc:sldChg>
      <pc:sldChg chg="add del">
        <pc:chgData name="Sergio Serra" userId="c17d4f158d79cc66" providerId="LiveId" clId="{A6E23F4E-FBA3-4A6C-9CDF-87541A99DF85}" dt="2020-10-01T18:37:38.846" v="2409" actId="47"/>
        <pc:sldMkLst>
          <pc:docMk/>
          <pc:sldMk cId="1901163344" sldId="382"/>
        </pc:sldMkLst>
      </pc:sldChg>
      <pc:sldChg chg="add">
        <pc:chgData name="Sergio Serra" userId="c17d4f158d79cc66" providerId="LiveId" clId="{A6E23F4E-FBA3-4A6C-9CDF-87541A99DF85}" dt="2020-10-01T18:31:55.744" v="2302"/>
        <pc:sldMkLst>
          <pc:docMk/>
          <pc:sldMk cId="1100095641" sldId="383"/>
        </pc:sldMkLst>
      </pc:sldChg>
      <pc:sldChg chg="addSp delSp modSp add del mod setBg">
        <pc:chgData name="Sergio Serra" userId="c17d4f158d79cc66" providerId="LiveId" clId="{A6E23F4E-FBA3-4A6C-9CDF-87541A99DF85}" dt="2020-10-01T18:31:43.961" v="2301" actId="2696"/>
        <pc:sldMkLst>
          <pc:docMk/>
          <pc:sldMk cId="3437935163" sldId="383"/>
        </pc:sldMkLst>
        <pc:spChg chg="mod ord">
          <ac:chgData name="Sergio Serra" userId="c17d4f158d79cc66" providerId="LiveId" clId="{A6E23F4E-FBA3-4A6C-9CDF-87541A99DF85}" dt="2020-10-01T14:50:14.011" v="776" actId="26606"/>
          <ac:spMkLst>
            <pc:docMk/>
            <pc:sldMk cId="3437935163" sldId="383"/>
            <ac:spMk id="2" creationId="{F68F4E3A-ACA2-4DA7-8EEB-730057FBF3F2}"/>
          </ac:spMkLst>
        </pc:spChg>
        <pc:spChg chg="mod">
          <ac:chgData name="Sergio Serra" userId="c17d4f158d79cc66" providerId="LiveId" clId="{A6E23F4E-FBA3-4A6C-9CDF-87541A99DF85}" dt="2020-10-01T14:50:14.011" v="776" actId="26606"/>
          <ac:spMkLst>
            <pc:docMk/>
            <pc:sldMk cId="3437935163" sldId="383"/>
            <ac:spMk id="3" creationId="{B9262CEF-210B-4205-B4CA-476F07FA22CB}"/>
          </ac:spMkLst>
        </pc:spChg>
        <pc:spChg chg="mod">
          <ac:chgData name="Sergio Serra" userId="c17d4f158d79cc66" providerId="LiveId" clId="{A6E23F4E-FBA3-4A6C-9CDF-87541A99DF85}" dt="2020-10-01T14:45:23.723" v="660" actId="692"/>
          <ac:spMkLst>
            <pc:docMk/>
            <pc:sldMk cId="3437935163" sldId="383"/>
            <ac:spMk id="7" creationId="{3C218BE5-F2D6-4813-A43D-D08B3584CDEA}"/>
          </ac:spMkLst>
        </pc:spChg>
        <pc:spChg chg="add del">
          <ac:chgData name="Sergio Serra" userId="c17d4f158d79cc66" providerId="LiveId" clId="{A6E23F4E-FBA3-4A6C-9CDF-87541A99DF85}" dt="2020-10-01T14:50:14.011" v="776" actId="26606"/>
          <ac:spMkLst>
            <pc:docMk/>
            <pc:sldMk cId="3437935163" sldId="383"/>
            <ac:spMk id="12" creationId="{385E1BDC-A9B0-4A87-82E3-F3187F69A802}"/>
          </ac:spMkLst>
        </pc:spChg>
        <pc:spChg chg="add del">
          <ac:chgData name="Sergio Serra" userId="c17d4f158d79cc66" providerId="LiveId" clId="{A6E23F4E-FBA3-4A6C-9CDF-87541A99DF85}" dt="2020-10-01T14:50:14.011" v="776" actId="26606"/>
          <ac:spMkLst>
            <pc:docMk/>
            <pc:sldMk cId="3437935163" sldId="383"/>
            <ac:spMk id="14" creationId="{0990C621-3B8B-4820-8328-D47EF7CE823C}"/>
          </ac:spMkLst>
        </pc:spChg>
        <pc:spChg chg="add del">
          <ac:chgData name="Sergio Serra" userId="c17d4f158d79cc66" providerId="LiveId" clId="{A6E23F4E-FBA3-4A6C-9CDF-87541A99DF85}" dt="2020-10-01T14:50:14.011" v="776" actId="26606"/>
          <ac:spMkLst>
            <pc:docMk/>
            <pc:sldMk cId="3437935163" sldId="383"/>
            <ac:spMk id="16" creationId="{C1A2385B-1D2A-4E17-84FA-6CB7F0AAE473}"/>
          </ac:spMkLst>
        </pc:spChg>
        <pc:spChg chg="add del">
          <ac:chgData name="Sergio Serra" userId="c17d4f158d79cc66" providerId="LiveId" clId="{A6E23F4E-FBA3-4A6C-9CDF-87541A99DF85}" dt="2020-10-01T14:50:14.011" v="776" actId="26606"/>
          <ac:spMkLst>
            <pc:docMk/>
            <pc:sldMk cId="3437935163" sldId="383"/>
            <ac:spMk id="18" creationId="{5E791F2F-79DB-4CC0-9FA1-001E3E91E8B7}"/>
          </ac:spMkLst>
        </pc:spChg>
        <pc:picChg chg="mod">
          <ac:chgData name="Sergio Serra" userId="c17d4f158d79cc66" providerId="LiveId" clId="{A6E23F4E-FBA3-4A6C-9CDF-87541A99DF85}" dt="2020-10-01T14:50:14.011" v="776" actId="26606"/>
          <ac:picMkLst>
            <pc:docMk/>
            <pc:sldMk cId="3437935163" sldId="383"/>
            <ac:picMk id="4" creationId="{DDE1B76A-6DDB-4D1E-A211-A95DD803142F}"/>
          </ac:picMkLst>
        </pc:picChg>
        <pc:picChg chg="mod">
          <ac:chgData name="Sergio Serra" userId="c17d4f158d79cc66" providerId="LiveId" clId="{A6E23F4E-FBA3-4A6C-9CDF-87541A99DF85}" dt="2020-10-01T14:50:14.011" v="776" actId="26606"/>
          <ac:picMkLst>
            <pc:docMk/>
            <pc:sldMk cId="3437935163" sldId="383"/>
            <ac:picMk id="6" creationId="{0CC3014F-4295-4CCA-813B-69E3E882323E}"/>
          </ac:picMkLst>
        </pc:picChg>
      </pc:sldChg>
      <pc:sldChg chg="modSp add del mod">
        <pc:chgData name="Sergio Serra" userId="c17d4f158d79cc66" providerId="LiveId" clId="{A6E23F4E-FBA3-4A6C-9CDF-87541A99DF85}" dt="2020-10-01T18:31:43.961" v="2301" actId="2696"/>
        <pc:sldMkLst>
          <pc:docMk/>
          <pc:sldMk cId="1375405465" sldId="384"/>
        </pc:sldMkLst>
        <pc:spChg chg="mod">
          <ac:chgData name="Sergio Serra" userId="c17d4f158d79cc66" providerId="LiveId" clId="{A6E23F4E-FBA3-4A6C-9CDF-87541A99DF85}" dt="2020-10-01T14:46:24.718" v="690" actId="20577"/>
          <ac:spMkLst>
            <pc:docMk/>
            <pc:sldMk cId="1375405465" sldId="384"/>
            <ac:spMk id="2" creationId="{A42EF53E-E6EB-44F6-BA52-921AA63FE4E8}"/>
          </ac:spMkLst>
        </pc:spChg>
      </pc:sldChg>
      <pc:sldChg chg="add">
        <pc:chgData name="Sergio Serra" userId="c17d4f158d79cc66" providerId="LiveId" clId="{A6E23F4E-FBA3-4A6C-9CDF-87541A99DF85}" dt="2020-10-01T18:31:55.744" v="2302"/>
        <pc:sldMkLst>
          <pc:docMk/>
          <pc:sldMk cId="2604140352" sldId="384"/>
        </pc:sldMkLst>
      </pc:sldChg>
      <pc:sldChg chg="add">
        <pc:chgData name="Sergio Serra" userId="c17d4f158d79cc66" providerId="LiveId" clId="{A6E23F4E-FBA3-4A6C-9CDF-87541A99DF85}" dt="2020-10-01T18:31:55.744" v="2302"/>
        <pc:sldMkLst>
          <pc:docMk/>
          <pc:sldMk cId="1180620136" sldId="385"/>
        </pc:sldMkLst>
      </pc:sldChg>
      <pc:sldChg chg="add del">
        <pc:chgData name="Sergio Serra" userId="c17d4f158d79cc66" providerId="LiveId" clId="{A6E23F4E-FBA3-4A6C-9CDF-87541A99DF85}" dt="2020-10-01T18:31:43.961" v="2301" actId="2696"/>
        <pc:sldMkLst>
          <pc:docMk/>
          <pc:sldMk cId="1610801202" sldId="385"/>
        </pc:sldMkLst>
      </pc:sldChg>
      <pc:sldChg chg="add del">
        <pc:chgData name="Sergio Serra" userId="c17d4f158d79cc66" providerId="LiveId" clId="{A6E23F4E-FBA3-4A6C-9CDF-87541A99DF85}" dt="2020-10-01T18:31:43.961" v="2301" actId="2696"/>
        <pc:sldMkLst>
          <pc:docMk/>
          <pc:sldMk cId="997880510" sldId="386"/>
        </pc:sldMkLst>
      </pc:sldChg>
      <pc:sldChg chg="add">
        <pc:chgData name="Sergio Serra" userId="c17d4f158d79cc66" providerId="LiveId" clId="{A6E23F4E-FBA3-4A6C-9CDF-87541A99DF85}" dt="2020-10-01T18:31:55.744" v="2302"/>
        <pc:sldMkLst>
          <pc:docMk/>
          <pc:sldMk cId="1066390497" sldId="386"/>
        </pc:sldMkLst>
      </pc:sldChg>
      <pc:sldChg chg="add">
        <pc:chgData name="Sergio Serra" userId="c17d4f158d79cc66" providerId="LiveId" clId="{A6E23F4E-FBA3-4A6C-9CDF-87541A99DF85}" dt="2020-10-01T18:31:55.744" v="2302"/>
        <pc:sldMkLst>
          <pc:docMk/>
          <pc:sldMk cId="3494225835" sldId="387"/>
        </pc:sldMkLst>
      </pc:sldChg>
      <pc:sldChg chg="add del">
        <pc:chgData name="Sergio Serra" userId="c17d4f158d79cc66" providerId="LiveId" clId="{A6E23F4E-FBA3-4A6C-9CDF-87541A99DF85}" dt="2020-10-01T18:31:43.961" v="2301" actId="2696"/>
        <pc:sldMkLst>
          <pc:docMk/>
          <pc:sldMk cId="4182678235" sldId="387"/>
        </pc:sldMkLst>
      </pc:sldChg>
      <pc:sldChg chg="modSp add del mod">
        <pc:chgData name="Sergio Serra" userId="c17d4f158d79cc66" providerId="LiveId" clId="{A6E23F4E-FBA3-4A6C-9CDF-87541A99DF85}" dt="2020-10-01T18:31:43.961" v="2301" actId="2696"/>
        <pc:sldMkLst>
          <pc:docMk/>
          <pc:sldMk cId="1052808344" sldId="388"/>
        </pc:sldMkLst>
        <pc:picChg chg="mod">
          <ac:chgData name="Sergio Serra" userId="c17d4f158d79cc66" providerId="LiveId" clId="{A6E23F4E-FBA3-4A6C-9CDF-87541A99DF85}" dt="2020-10-01T14:49:03.232" v="773" actId="1440"/>
          <ac:picMkLst>
            <pc:docMk/>
            <pc:sldMk cId="1052808344" sldId="388"/>
            <ac:picMk id="4" creationId="{46E47A46-47E6-47B9-B95C-29B5434B6006}"/>
          </ac:picMkLst>
        </pc:picChg>
      </pc:sldChg>
      <pc:sldChg chg="add">
        <pc:chgData name="Sergio Serra" userId="c17d4f158d79cc66" providerId="LiveId" clId="{A6E23F4E-FBA3-4A6C-9CDF-87541A99DF85}" dt="2020-10-01T18:31:55.744" v="2302"/>
        <pc:sldMkLst>
          <pc:docMk/>
          <pc:sldMk cId="1342084134" sldId="388"/>
        </pc:sldMkLst>
      </pc:sldChg>
      <pc:sldChg chg="addSp delSp modSp new del mod">
        <pc:chgData name="Sergio Serra" userId="c17d4f158d79cc66" providerId="LiveId" clId="{A6E23F4E-FBA3-4A6C-9CDF-87541A99DF85}" dt="2020-10-01T18:31:43.961" v="2301" actId="2696"/>
        <pc:sldMkLst>
          <pc:docMk/>
          <pc:sldMk cId="3593018871" sldId="389"/>
        </pc:sldMkLst>
        <pc:spChg chg="mod">
          <ac:chgData name="Sergio Serra" userId="c17d4f158d79cc66" providerId="LiveId" clId="{A6E23F4E-FBA3-4A6C-9CDF-87541A99DF85}" dt="2020-10-01T14:48:01.507" v="756" actId="20577"/>
          <ac:spMkLst>
            <pc:docMk/>
            <pc:sldMk cId="3593018871" sldId="389"/>
            <ac:spMk id="2" creationId="{BC6E128D-506F-47F6-9DC2-6BFB2C529FB3}"/>
          </ac:spMkLst>
        </pc:spChg>
        <pc:spChg chg="del">
          <ac:chgData name="Sergio Serra" userId="c17d4f158d79cc66" providerId="LiveId" clId="{A6E23F4E-FBA3-4A6C-9CDF-87541A99DF85}" dt="2020-10-01T14:47:35.677" v="730" actId="478"/>
          <ac:spMkLst>
            <pc:docMk/>
            <pc:sldMk cId="3593018871" sldId="389"/>
            <ac:spMk id="3" creationId="{45EE457D-DB7E-406F-A7FA-C1738A01702A}"/>
          </ac:spMkLst>
        </pc:spChg>
        <pc:picChg chg="add mod">
          <ac:chgData name="Sergio Serra" userId="c17d4f158d79cc66" providerId="LiveId" clId="{A6E23F4E-FBA3-4A6C-9CDF-87541A99DF85}" dt="2020-10-01T14:49:00.408" v="772" actId="1440"/>
          <ac:picMkLst>
            <pc:docMk/>
            <pc:sldMk cId="3593018871" sldId="389"/>
            <ac:picMk id="4" creationId="{2184AA2F-F717-44BB-BA10-137A1F49D426}"/>
          </ac:picMkLst>
        </pc:picChg>
      </pc:sldChg>
      <pc:sldChg chg="add">
        <pc:chgData name="Sergio Serra" userId="c17d4f158d79cc66" providerId="LiveId" clId="{A6E23F4E-FBA3-4A6C-9CDF-87541A99DF85}" dt="2020-10-01T18:31:55.744" v="2302"/>
        <pc:sldMkLst>
          <pc:docMk/>
          <pc:sldMk cId="4234839335" sldId="389"/>
        </pc:sldMkLst>
      </pc:sldChg>
      <pc:sldChg chg="addSp delSp modSp add del mod">
        <pc:chgData name="Sergio Serra" userId="c17d4f158d79cc66" providerId="LiveId" clId="{A6E23F4E-FBA3-4A6C-9CDF-87541A99DF85}" dt="2020-10-01T18:31:43.961" v="2301" actId="2696"/>
        <pc:sldMkLst>
          <pc:docMk/>
          <pc:sldMk cId="2295120333" sldId="390"/>
        </pc:sldMkLst>
        <pc:spChg chg="mod">
          <ac:chgData name="Sergio Serra" userId="c17d4f158d79cc66" providerId="LiveId" clId="{A6E23F4E-FBA3-4A6C-9CDF-87541A99DF85}" dt="2020-10-01T14:48:25.079" v="765" actId="20577"/>
          <ac:spMkLst>
            <pc:docMk/>
            <pc:sldMk cId="2295120333" sldId="390"/>
            <ac:spMk id="2" creationId="{BC6E128D-506F-47F6-9DC2-6BFB2C529FB3}"/>
          </ac:spMkLst>
        </pc:spChg>
        <pc:picChg chg="add mod">
          <ac:chgData name="Sergio Serra" userId="c17d4f158d79cc66" providerId="LiveId" clId="{A6E23F4E-FBA3-4A6C-9CDF-87541A99DF85}" dt="2020-10-01T14:48:57.145" v="771" actId="1440"/>
          <ac:picMkLst>
            <pc:docMk/>
            <pc:sldMk cId="2295120333" sldId="390"/>
            <ac:picMk id="3" creationId="{53D7A24E-2FE8-4F35-AD6A-569A9E49E769}"/>
          </ac:picMkLst>
        </pc:picChg>
        <pc:picChg chg="del">
          <ac:chgData name="Sergio Serra" userId="c17d4f158d79cc66" providerId="LiveId" clId="{A6E23F4E-FBA3-4A6C-9CDF-87541A99DF85}" dt="2020-10-01T14:48:42.749" v="766" actId="478"/>
          <ac:picMkLst>
            <pc:docMk/>
            <pc:sldMk cId="2295120333" sldId="390"/>
            <ac:picMk id="4" creationId="{2184AA2F-F717-44BB-BA10-137A1F49D426}"/>
          </ac:picMkLst>
        </pc:picChg>
      </pc:sldChg>
      <pc:sldChg chg="add">
        <pc:chgData name="Sergio Serra" userId="c17d4f158d79cc66" providerId="LiveId" clId="{A6E23F4E-FBA3-4A6C-9CDF-87541A99DF85}" dt="2020-10-01T18:31:55.744" v="2302"/>
        <pc:sldMkLst>
          <pc:docMk/>
          <pc:sldMk cId="4174653735" sldId="390"/>
        </pc:sldMkLst>
      </pc:sldChg>
      <pc:sldChg chg="addSp modSp new mod">
        <pc:chgData name="Sergio Serra" userId="c17d4f158d79cc66" providerId="LiveId" clId="{A6E23F4E-FBA3-4A6C-9CDF-87541A99DF85}" dt="2020-10-01T15:11:33.613" v="995"/>
        <pc:sldMkLst>
          <pc:docMk/>
          <pc:sldMk cId="2439690376" sldId="391"/>
        </pc:sldMkLst>
        <pc:spChg chg="mod">
          <ac:chgData name="Sergio Serra" userId="c17d4f158d79cc66" providerId="LiveId" clId="{A6E23F4E-FBA3-4A6C-9CDF-87541A99DF85}" dt="2020-10-01T14:54:45.570" v="865" actId="20577"/>
          <ac:spMkLst>
            <pc:docMk/>
            <pc:sldMk cId="2439690376" sldId="391"/>
            <ac:spMk id="2" creationId="{A5C070CB-8859-4773-A061-85832FFB9C7A}"/>
          </ac:spMkLst>
        </pc:spChg>
        <pc:spChg chg="mod">
          <ac:chgData name="Sergio Serra" userId="c17d4f158d79cc66" providerId="LiveId" clId="{A6E23F4E-FBA3-4A6C-9CDF-87541A99DF85}" dt="2020-10-01T15:11:05.259" v="990" actId="113"/>
          <ac:spMkLst>
            <pc:docMk/>
            <pc:sldMk cId="2439690376" sldId="391"/>
            <ac:spMk id="3" creationId="{A2CDBB3C-D4C4-413C-AAEA-13E7DA9037ED}"/>
          </ac:spMkLst>
        </pc:spChg>
        <pc:picChg chg="add mod">
          <ac:chgData name="Sergio Serra" userId="c17d4f158d79cc66" providerId="LiveId" clId="{A6E23F4E-FBA3-4A6C-9CDF-87541A99DF85}" dt="2020-10-01T15:11:33.613" v="995"/>
          <ac:picMkLst>
            <pc:docMk/>
            <pc:sldMk cId="2439690376" sldId="391"/>
            <ac:picMk id="4" creationId="{A33ACB83-2829-42C6-991A-2314A0C82EAD}"/>
          </ac:picMkLst>
        </pc:picChg>
      </pc:sldChg>
      <pc:sldChg chg="modSp new mod">
        <pc:chgData name="Sergio Serra" userId="c17d4f158d79cc66" providerId="LiveId" clId="{A6E23F4E-FBA3-4A6C-9CDF-87541A99DF85}" dt="2020-10-01T15:19:53.519" v="1207" actId="113"/>
        <pc:sldMkLst>
          <pc:docMk/>
          <pc:sldMk cId="448203779" sldId="392"/>
        </pc:sldMkLst>
        <pc:spChg chg="mod">
          <ac:chgData name="Sergio Serra" userId="c17d4f158d79cc66" providerId="LiveId" clId="{A6E23F4E-FBA3-4A6C-9CDF-87541A99DF85}" dt="2020-10-01T15:17:26.813" v="1126" actId="5793"/>
          <ac:spMkLst>
            <pc:docMk/>
            <pc:sldMk cId="448203779" sldId="392"/>
            <ac:spMk id="2" creationId="{1D0644DD-D994-40E3-9112-B1B0FAFC2A9E}"/>
          </ac:spMkLst>
        </pc:spChg>
        <pc:spChg chg="mod">
          <ac:chgData name="Sergio Serra" userId="c17d4f158d79cc66" providerId="LiveId" clId="{A6E23F4E-FBA3-4A6C-9CDF-87541A99DF85}" dt="2020-10-01T15:19:53.519" v="1207" actId="113"/>
          <ac:spMkLst>
            <pc:docMk/>
            <pc:sldMk cId="448203779" sldId="392"/>
            <ac:spMk id="3" creationId="{EEED1BFD-54CB-416D-905B-37F207838649}"/>
          </ac:spMkLst>
        </pc:spChg>
      </pc:sldChg>
      <pc:sldChg chg="addSp delSp modSp new mod">
        <pc:chgData name="Sergio Serra" userId="c17d4f158d79cc66" providerId="LiveId" clId="{A6E23F4E-FBA3-4A6C-9CDF-87541A99DF85}" dt="2020-10-01T15:12:19.540" v="1004" actId="1076"/>
        <pc:sldMkLst>
          <pc:docMk/>
          <pc:sldMk cId="3322690406" sldId="393"/>
        </pc:sldMkLst>
        <pc:spChg chg="mod">
          <ac:chgData name="Sergio Serra" userId="c17d4f158d79cc66" providerId="LiveId" clId="{A6E23F4E-FBA3-4A6C-9CDF-87541A99DF85}" dt="2020-10-01T15:11:58.473" v="1000" actId="27636"/>
          <ac:spMkLst>
            <pc:docMk/>
            <pc:sldMk cId="3322690406" sldId="393"/>
            <ac:spMk id="2" creationId="{BD251451-8164-4C79-BCF2-58BBBEF0A533}"/>
          </ac:spMkLst>
        </pc:spChg>
        <pc:spChg chg="del">
          <ac:chgData name="Sergio Serra" userId="c17d4f158d79cc66" providerId="LiveId" clId="{A6E23F4E-FBA3-4A6C-9CDF-87541A99DF85}" dt="2020-10-01T15:12:14.428" v="1001" actId="478"/>
          <ac:spMkLst>
            <pc:docMk/>
            <pc:sldMk cId="3322690406" sldId="393"/>
            <ac:spMk id="3" creationId="{0F99B55F-034F-4D1D-9212-350D2A3CD67E}"/>
          </ac:spMkLst>
        </pc:spChg>
        <pc:picChg chg="add mod">
          <ac:chgData name="Sergio Serra" userId="c17d4f158d79cc66" providerId="LiveId" clId="{A6E23F4E-FBA3-4A6C-9CDF-87541A99DF85}" dt="2020-10-01T15:12:19.540" v="1004" actId="1076"/>
          <ac:picMkLst>
            <pc:docMk/>
            <pc:sldMk cId="3322690406" sldId="393"/>
            <ac:picMk id="4" creationId="{F8AEC756-900D-4B56-8153-822502E44939}"/>
          </ac:picMkLst>
        </pc:picChg>
      </pc:sldChg>
      <pc:sldChg chg="addSp delSp modSp new mod">
        <pc:chgData name="Sergio Serra" userId="c17d4f158d79cc66" providerId="LiveId" clId="{A6E23F4E-FBA3-4A6C-9CDF-87541A99DF85}" dt="2020-10-01T15:20:59.930" v="1223" actId="20577"/>
        <pc:sldMkLst>
          <pc:docMk/>
          <pc:sldMk cId="2707238177" sldId="394"/>
        </pc:sldMkLst>
        <pc:spChg chg="mod">
          <ac:chgData name="Sergio Serra" userId="c17d4f158d79cc66" providerId="LiveId" clId="{A6E23F4E-FBA3-4A6C-9CDF-87541A99DF85}" dt="2020-10-01T15:20:59.930" v="1223" actId="20577"/>
          <ac:spMkLst>
            <pc:docMk/>
            <pc:sldMk cId="2707238177" sldId="394"/>
            <ac:spMk id="2" creationId="{BA450373-CD41-4D1B-80D0-3AAD9D30580A}"/>
          </ac:spMkLst>
        </pc:spChg>
        <pc:spChg chg="del">
          <ac:chgData name="Sergio Serra" userId="c17d4f158d79cc66" providerId="LiveId" clId="{A6E23F4E-FBA3-4A6C-9CDF-87541A99DF85}" dt="2020-10-01T15:13:17.923" v="1007" actId="478"/>
          <ac:spMkLst>
            <pc:docMk/>
            <pc:sldMk cId="2707238177" sldId="394"/>
            <ac:spMk id="3" creationId="{C648499A-BB02-432D-965B-71E7F51E3A07}"/>
          </ac:spMkLst>
        </pc:spChg>
        <pc:picChg chg="add mod">
          <ac:chgData name="Sergio Serra" userId="c17d4f158d79cc66" providerId="LiveId" clId="{A6E23F4E-FBA3-4A6C-9CDF-87541A99DF85}" dt="2020-10-01T15:13:20.941" v="1009" actId="1076"/>
          <ac:picMkLst>
            <pc:docMk/>
            <pc:sldMk cId="2707238177" sldId="394"/>
            <ac:picMk id="4" creationId="{9287D98C-8938-49AE-9DC4-6BD6D6AE473F}"/>
          </ac:picMkLst>
        </pc:picChg>
      </pc:sldChg>
      <pc:sldChg chg="addSp delSp modSp new mod">
        <pc:chgData name="Sergio Serra" userId="c17d4f158d79cc66" providerId="LiveId" clId="{A6E23F4E-FBA3-4A6C-9CDF-87541A99DF85}" dt="2020-10-01T15:13:55.029" v="1040" actId="1076"/>
        <pc:sldMkLst>
          <pc:docMk/>
          <pc:sldMk cId="2156941913" sldId="395"/>
        </pc:sldMkLst>
        <pc:spChg chg="mod">
          <ac:chgData name="Sergio Serra" userId="c17d4f158d79cc66" providerId="LiveId" clId="{A6E23F4E-FBA3-4A6C-9CDF-87541A99DF85}" dt="2020-10-01T15:13:39.824" v="1037" actId="20577"/>
          <ac:spMkLst>
            <pc:docMk/>
            <pc:sldMk cId="2156941913" sldId="395"/>
            <ac:spMk id="2" creationId="{D57733F1-CE3B-44A2-B232-34A0A96EB7D9}"/>
          </ac:spMkLst>
        </pc:spChg>
        <pc:spChg chg="del">
          <ac:chgData name="Sergio Serra" userId="c17d4f158d79cc66" providerId="LiveId" clId="{A6E23F4E-FBA3-4A6C-9CDF-87541A99DF85}" dt="2020-10-01T15:13:51.547" v="1038" actId="478"/>
          <ac:spMkLst>
            <pc:docMk/>
            <pc:sldMk cId="2156941913" sldId="395"/>
            <ac:spMk id="3" creationId="{825EDBB6-EF99-411C-8F38-0B7630B21440}"/>
          </ac:spMkLst>
        </pc:spChg>
        <pc:picChg chg="add mod">
          <ac:chgData name="Sergio Serra" userId="c17d4f158d79cc66" providerId="LiveId" clId="{A6E23F4E-FBA3-4A6C-9CDF-87541A99DF85}" dt="2020-10-01T15:13:55.029" v="1040" actId="1076"/>
          <ac:picMkLst>
            <pc:docMk/>
            <pc:sldMk cId="2156941913" sldId="395"/>
            <ac:picMk id="4" creationId="{2BE15C64-3EE9-4C05-A2EF-B00ADF66B42E}"/>
          </ac:picMkLst>
        </pc:picChg>
      </pc:sldChg>
      <pc:sldChg chg="modSp new mod">
        <pc:chgData name="Sergio Serra" userId="c17d4f158d79cc66" providerId="LiveId" clId="{A6E23F4E-FBA3-4A6C-9CDF-87541A99DF85}" dt="2020-10-01T15:16:29.901" v="1088" actId="6549"/>
        <pc:sldMkLst>
          <pc:docMk/>
          <pc:sldMk cId="32639850" sldId="396"/>
        </pc:sldMkLst>
        <pc:spChg chg="mod">
          <ac:chgData name="Sergio Serra" userId="c17d4f158d79cc66" providerId="LiveId" clId="{A6E23F4E-FBA3-4A6C-9CDF-87541A99DF85}" dt="2020-10-01T15:14:33.260" v="1043" actId="20577"/>
          <ac:spMkLst>
            <pc:docMk/>
            <pc:sldMk cId="32639850" sldId="396"/>
            <ac:spMk id="2" creationId="{1DC433A9-96DD-4DC9-961F-B9C687060E2E}"/>
          </ac:spMkLst>
        </pc:spChg>
        <pc:spChg chg="mod">
          <ac:chgData name="Sergio Serra" userId="c17d4f158d79cc66" providerId="LiveId" clId="{A6E23F4E-FBA3-4A6C-9CDF-87541A99DF85}" dt="2020-10-01T15:16:29.901" v="1088" actId="6549"/>
          <ac:spMkLst>
            <pc:docMk/>
            <pc:sldMk cId="32639850" sldId="396"/>
            <ac:spMk id="3" creationId="{6D2B7C52-E2C7-48DA-BA83-AF668D951EA0}"/>
          </ac:spMkLst>
        </pc:spChg>
      </pc:sldChg>
      <pc:sldChg chg="addSp delSp modSp new mod">
        <pc:chgData name="Sergio Serra" userId="c17d4f158d79cc66" providerId="LiveId" clId="{A6E23F4E-FBA3-4A6C-9CDF-87541A99DF85}" dt="2020-10-01T15:17:03.748" v="1096" actId="1076"/>
        <pc:sldMkLst>
          <pc:docMk/>
          <pc:sldMk cId="3728668982" sldId="397"/>
        </pc:sldMkLst>
        <pc:spChg chg="del">
          <ac:chgData name="Sergio Serra" userId="c17d4f158d79cc66" providerId="LiveId" clId="{A6E23F4E-FBA3-4A6C-9CDF-87541A99DF85}" dt="2020-10-01T15:16:54.587" v="1090" actId="478"/>
          <ac:spMkLst>
            <pc:docMk/>
            <pc:sldMk cId="3728668982" sldId="397"/>
            <ac:spMk id="3" creationId="{684592CB-BB27-4D96-B6E2-BE73D8DD6D43}"/>
          </ac:spMkLst>
        </pc:spChg>
        <pc:picChg chg="add mod">
          <ac:chgData name="Sergio Serra" userId="c17d4f158d79cc66" providerId="LiveId" clId="{A6E23F4E-FBA3-4A6C-9CDF-87541A99DF85}" dt="2020-10-01T15:17:03.748" v="1096" actId="1076"/>
          <ac:picMkLst>
            <pc:docMk/>
            <pc:sldMk cId="3728668982" sldId="397"/>
            <ac:picMk id="4" creationId="{485678C2-2535-4E39-A43A-F4B625504A1D}"/>
          </ac:picMkLst>
        </pc:picChg>
      </pc:sldChg>
      <pc:sldChg chg="addSp delSp modSp new mod">
        <pc:chgData name="Sergio Serra" userId="c17d4f158d79cc66" providerId="LiveId" clId="{A6E23F4E-FBA3-4A6C-9CDF-87541A99DF85}" dt="2020-10-01T18:33:08.595" v="2309" actId="1076"/>
        <pc:sldMkLst>
          <pc:docMk/>
          <pc:sldMk cId="1711099164" sldId="398"/>
        </pc:sldMkLst>
        <pc:spChg chg="mod">
          <ac:chgData name="Sergio Serra" userId="c17d4f158d79cc66" providerId="LiveId" clId="{A6E23F4E-FBA3-4A6C-9CDF-87541A99DF85}" dt="2020-10-01T18:33:01.071" v="2306"/>
          <ac:spMkLst>
            <pc:docMk/>
            <pc:sldMk cId="1711099164" sldId="398"/>
            <ac:spMk id="2" creationId="{1B712D2B-F0FB-405B-9581-06E9AD7BCD40}"/>
          </ac:spMkLst>
        </pc:spChg>
        <pc:spChg chg="del">
          <ac:chgData name="Sergio Serra" userId="c17d4f158d79cc66" providerId="LiveId" clId="{A6E23F4E-FBA3-4A6C-9CDF-87541A99DF85}" dt="2020-10-01T17:42:21.071" v="1297"/>
          <ac:spMkLst>
            <pc:docMk/>
            <pc:sldMk cId="1711099164" sldId="398"/>
            <ac:spMk id="3" creationId="{8CF2A2FC-D38F-43CF-B29F-7044BB019D5E}"/>
          </ac:spMkLst>
        </pc:spChg>
        <pc:spChg chg="add mod ord">
          <ac:chgData name="Sergio Serra" userId="c17d4f158d79cc66" providerId="LiveId" clId="{A6E23F4E-FBA3-4A6C-9CDF-87541A99DF85}" dt="2020-10-01T18:02:05.633" v="1669" actId="207"/>
          <ac:spMkLst>
            <pc:docMk/>
            <pc:sldMk cId="1711099164" sldId="398"/>
            <ac:spMk id="5" creationId="{D74E3CA6-4CA6-4897-BAEE-C1EB2596036D}"/>
          </ac:spMkLst>
        </pc:spChg>
        <pc:picChg chg="add mod ord">
          <ac:chgData name="Sergio Serra" userId="c17d4f158d79cc66" providerId="LiveId" clId="{A6E23F4E-FBA3-4A6C-9CDF-87541A99DF85}" dt="2020-10-01T18:06:38.544" v="1701" actId="1038"/>
          <ac:picMkLst>
            <pc:docMk/>
            <pc:sldMk cId="1711099164" sldId="398"/>
            <ac:picMk id="4" creationId="{31EDEC91-517D-4DC4-B184-F8E8C2487A4F}"/>
          </ac:picMkLst>
        </pc:picChg>
        <pc:picChg chg="add mod">
          <ac:chgData name="Sergio Serra" userId="c17d4f158d79cc66" providerId="LiveId" clId="{A6E23F4E-FBA3-4A6C-9CDF-87541A99DF85}" dt="2020-10-01T18:33:08.595" v="2309" actId="1076"/>
          <ac:picMkLst>
            <pc:docMk/>
            <pc:sldMk cId="1711099164" sldId="398"/>
            <ac:picMk id="6" creationId="{5023224F-4040-4A8D-885E-88620FCF7538}"/>
          </ac:picMkLst>
        </pc:picChg>
        <pc:picChg chg="add del mod">
          <ac:chgData name="Sergio Serra" userId="c17d4f158d79cc66" providerId="LiveId" clId="{A6E23F4E-FBA3-4A6C-9CDF-87541A99DF85}" dt="2020-10-01T18:01:32.866" v="1659" actId="478"/>
          <ac:picMkLst>
            <pc:docMk/>
            <pc:sldMk cId="1711099164" sldId="398"/>
            <ac:picMk id="1026" creationId="{213F0838-B10D-4DBD-967D-66A7A052E790}"/>
          </ac:picMkLst>
        </pc:picChg>
        <pc:picChg chg="add del mod">
          <ac:chgData name="Sergio Serra" userId="c17d4f158d79cc66" providerId="LiveId" clId="{A6E23F4E-FBA3-4A6C-9CDF-87541A99DF85}" dt="2020-10-01T18:33:05.443" v="2307" actId="478"/>
          <ac:picMkLst>
            <pc:docMk/>
            <pc:sldMk cId="1711099164" sldId="398"/>
            <ac:picMk id="1028" creationId="{00D7B6BD-1088-4E0C-8C72-C89097E7FA62}"/>
          </ac:picMkLst>
        </pc:picChg>
      </pc:sldChg>
      <pc:sldChg chg="addSp delSp modSp new mod">
        <pc:chgData name="Sergio Serra" userId="c17d4f158d79cc66" providerId="LiveId" clId="{A6E23F4E-FBA3-4A6C-9CDF-87541A99DF85}" dt="2020-10-01T17:49:18.688" v="1376" actId="1076"/>
        <pc:sldMkLst>
          <pc:docMk/>
          <pc:sldMk cId="100973061" sldId="399"/>
        </pc:sldMkLst>
        <pc:spChg chg="mod">
          <ac:chgData name="Sergio Serra" userId="c17d4f158d79cc66" providerId="LiveId" clId="{A6E23F4E-FBA3-4A6C-9CDF-87541A99DF85}" dt="2020-10-01T17:48:35.863" v="1366"/>
          <ac:spMkLst>
            <pc:docMk/>
            <pc:sldMk cId="100973061" sldId="399"/>
            <ac:spMk id="2" creationId="{41434819-3C57-411E-A192-643CAF25FFBA}"/>
          </ac:spMkLst>
        </pc:spChg>
        <pc:spChg chg="del">
          <ac:chgData name="Sergio Serra" userId="c17d4f158d79cc66" providerId="LiveId" clId="{A6E23F4E-FBA3-4A6C-9CDF-87541A99DF85}" dt="2020-10-01T17:49:01.062" v="1367" actId="478"/>
          <ac:spMkLst>
            <pc:docMk/>
            <pc:sldMk cId="100973061" sldId="399"/>
            <ac:spMk id="3" creationId="{5056B249-11B4-4552-8551-10EF90CF30BC}"/>
          </ac:spMkLst>
        </pc:spChg>
        <pc:picChg chg="add mod">
          <ac:chgData name="Sergio Serra" userId="c17d4f158d79cc66" providerId="LiveId" clId="{A6E23F4E-FBA3-4A6C-9CDF-87541A99DF85}" dt="2020-10-01T17:49:18.688" v="1376" actId="1076"/>
          <ac:picMkLst>
            <pc:docMk/>
            <pc:sldMk cId="100973061" sldId="399"/>
            <ac:picMk id="4" creationId="{DDCB6B3D-1C06-4B9E-B379-EED6E3E91722}"/>
          </ac:picMkLst>
        </pc:picChg>
      </pc:sldChg>
      <pc:sldChg chg="modSp new mod">
        <pc:chgData name="Sergio Serra" userId="c17d4f158d79cc66" providerId="LiveId" clId="{A6E23F4E-FBA3-4A6C-9CDF-87541A99DF85}" dt="2020-10-01T17:50:22.052" v="1435" actId="113"/>
        <pc:sldMkLst>
          <pc:docMk/>
          <pc:sldMk cId="877661856" sldId="400"/>
        </pc:sldMkLst>
        <pc:spChg chg="mod">
          <ac:chgData name="Sergio Serra" userId="c17d4f158d79cc66" providerId="LiveId" clId="{A6E23F4E-FBA3-4A6C-9CDF-87541A99DF85}" dt="2020-10-01T17:49:28.064" v="1377"/>
          <ac:spMkLst>
            <pc:docMk/>
            <pc:sldMk cId="877661856" sldId="400"/>
            <ac:spMk id="2" creationId="{02B5B405-7479-4E01-B40C-013D60503325}"/>
          </ac:spMkLst>
        </pc:spChg>
        <pc:spChg chg="mod">
          <ac:chgData name="Sergio Serra" userId="c17d4f158d79cc66" providerId="LiveId" clId="{A6E23F4E-FBA3-4A6C-9CDF-87541A99DF85}" dt="2020-10-01T17:50:22.052" v="1435" actId="113"/>
          <ac:spMkLst>
            <pc:docMk/>
            <pc:sldMk cId="877661856" sldId="400"/>
            <ac:spMk id="3" creationId="{4D77BD68-7191-44D0-B88B-EBA356207689}"/>
          </ac:spMkLst>
        </pc:spChg>
      </pc:sldChg>
      <pc:sldChg chg="addSp modSp new mod">
        <pc:chgData name="Sergio Serra" userId="c17d4f158d79cc66" providerId="LiveId" clId="{A6E23F4E-FBA3-4A6C-9CDF-87541A99DF85}" dt="2020-10-01T17:51:32.551" v="1464" actId="1076"/>
        <pc:sldMkLst>
          <pc:docMk/>
          <pc:sldMk cId="801760801" sldId="401"/>
        </pc:sldMkLst>
        <pc:spChg chg="mod">
          <ac:chgData name="Sergio Serra" userId="c17d4f158d79cc66" providerId="LiveId" clId="{A6E23F4E-FBA3-4A6C-9CDF-87541A99DF85}" dt="2020-10-01T17:50:49.830" v="1441"/>
          <ac:spMkLst>
            <pc:docMk/>
            <pc:sldMk cId="801760801" sldId="401"/>
            <ac:spMk id="2" creationId="{DC9B1BB4-F106-4468-9B24-AC8035CD93A2}"/>
          </ac:spMkLst>
        </pc:spChg>
        <pc:spChg chg="mod">
          <ac:chgData name="Sergio Serra" userId="c17d4f158d79cc66" providerId="LiveId" clId="{A6E23F4E-FBA3-4A6C-9CDF-87541A99DF85}" dt="2020-10-01T17:51:12.861" v="1456" actId="6549"/>
          <ac:spMkLst>
            <pc:docMk/>
            <pc:sldMk cId="801760801" sldId="401"/>
            <ac:spMk id="3" creationId="{C5834816-2422-4336-9F7E-6FFC46028199}"/>
          </ac:spMkLst>
        </pc:spChg>
        <pc:picChg chg="add mod">
          <ac:chgData name="Sergio Serra" userId="c17d4f158d79cc66" providerId="LiveId" clId="{A6E23F4E-FBA3-4A6C-9CDF-87541A99DF85}" dt="2020-10-01T17:51:32.551" v="1464" actId="1076"/>
          <ac:picMkLst>
            <pc:docMk/>
            <pc:sldMk cId="801760801" sldId="401"/>
            <ac:picMk id="4" creationId="{C63E05A5-F7BC-41D6-9CD8-E57A88D4C807}"/>
          </ac:picMkLst>
        </pc:picChg>
      </pc:sldChg>
      <pc:sldChg chg="addSp modSp new mod ord">
        <pc:chgData name="Sergio Serra" userId="c17d4f158d79cc66" providerId="LiveId" clId="{A6E23F4E-FBA3-4A6C-9CDF-87541A99DF85}" dt="2020-10-01T17:48:23.148" v="1365" actId="20577"/>
        <pc:sldMkLst>
          <pc:docMk/>
          <pc:sldMk cId="3988376490" sldId="402"/>
        </pc:sldMkLst>
        <pc:spChg chg="mod">
          <ac:chgData name="Sergio Serra" userId="c17d4f158d79cc66" providerId="LiveId" clId="{A6E23F4E-FBA3-4A6C-9CDF-87541A99DF85}" dt="2020-10-01T17:46:31.386" v="1338"/>
          <ac:spMkLst>
            <pc:docMk/>
            <pc:sldMk cId="3988376490" sldId="402"/>
            <ac:spMk id="2" creationId="{B0081D92-1FE5-4541-BFE6-A3F63EBDA5E6}"/>
          </ac:spMkLst>
        </pc:spChg>
        <pc:spChg chg="mod">
          <ac:chgData name="Sergio Serra" userId="c17d4f158d79cc66" providerId="LiveId" clId="{A6E23F4E-FBA3-4A6C-9CDF-87541A99DF85}" dt="2020-10-01T17:48:23.148" v="1365" actId="20577"/>
          <ac:spMkLst>
            <pc:docMk/>
            <pc:sldMk cId="3988376490" sldId="402"/>
            <ac:spMk id="3" creationId="{3C468737-9260-4ED4-B86B-D190E2FE04CA}"/>
          </ac:spMkLst>
        </pc:spChg>
        <pc:picChg chg="add mod">
          <ac:chgData name="Sergio Serra" userId="c17d4f158d79cc66" providerId="LiveId" clId="{A6E23F4E-FBA3-4A6C-9CDF-87541A99DF85}" dt="2020-10-01T17:47:31.259" v="1356" actId="14100"/>
          <ac:picMkLst>
            <pc:docMk/>
            <pc:sldMk cId="3988376490" sldId="402"/>
            <ac:picMk id="4" creationId="{8DF8C75E-94F5-486C-9515-DBCD027A4CF2}"/>
          </ac:picMkLst>
        </pc:picChg>
      </pc:sldChg>
      <pc:sldChg chg="modSp new mod">
        <pc:chgData name="Sergio Serra" userId="c17d4f158d79cc66" providerId="LiveId" clId="{A6E23F4E-FBA3-4A6C-9CDF-87541A99DF85}" dt="2020-10-01T17:57:24.471" v="1634" actId="27636"/>
        <pc:sldMkLst>
          <pc:docMk/>
          <pc:sldMk cId="1200638642" sldId="403"/>
        </pc:sldMkLst>
        <pc:spChg chg="mod">
          <ac:chgData name="Sergio Serra" userId="c17d4f158d79cc66" providerId="LiveId" clId="{A6E23F4E-FBA3-4A6C-9CDF-87541A99DF85}" dt="2020-10-01T17:55:05.036" v="1542" actId="20577"/>
          <ac:spMkLst>
            <pc:docMk/>
            <pc:sldMk cId="1200638642" sldId="403"/>
            <ac:spMk id="2" creationId="{739659D9-9524-4A8F-A674-BBBB58B93C18}"/>
          </ac:spMkLst>
        </pc:spChg>
        <pc:spChg chg="mod">
          <ac:chgData name="Sergio Serra" userId="c17d4f158d79cc66" providerId="LiveId" clId="{A6E23F4E-FBA3-4A6C-9CDF-87541A99DF85}" dt="2020-10-01T17:57:24.471" v="1634" actId="27636"/>
          <ac:spMkLst>
            <pc:docMk/>
            <pc:sldMk cId="1200638642" sldId="403"/>
            <ac:spMk id="3" creationId="{85F91C6C-7B65-45A6-8B6D-89852423BF1E}"/>
          </ac:spMkLst>
        </pc:spChg>
      </pc:sldChg>
      <pc:sldChg chg="addSp modSp new mod">
        <pc:chgData name="Sergio Serra" userId="c17d4f158d79cc66" providerId="LiveId" clId="{A6E23F4E-FBA3-4A6C-9CDF-87541A99DF85}" dt="2020-10-01T18:07:15.016" v="1702" actId="113"/>
        <pc:sldMkLst>
          <pc:docMk/>
          <pc:sldMk cId="2115455061" sldId="404"/>
        </pc:sldMkLst>
        <pc:spChg chg="mod">
          <ac:chgData name="Sergio Serra" userId="c17d4f158d79cc66" providerId="LiveId" clId="{A6E23F4E-FBA3-4A6C-9CDF-87541A99DF85}" dt="2020-10-01T17:55:17.333" v="1543"/>
          <ac:spMkLst>
            <pc:docMk/>
            <pc:sldMk cId="2115455061" sldId="404"/>
            <ac:spMk id="2" creationId="{9DCBFD30-98B1-4431-9788-3F9E87B1618E}"/>
          </ac:spMkLst>
        </pc:spChg>
        <pc:spChg chg="mod">
          <ac:chgData name="Sergio Serra" userId="c17d4f158d79cc66" providerId="LiveId" clId="{A6E23F4E-FBA3-4A6C-9CDF-87541A99DF85}" dt="2020-10-01T18:07:15.016" v="1702" actId="113"/>
          <ac:spMkLst>
            <pc:docMk/>
            <pc:sldMk cId="2115455061" sldId="404"/>
            <ac:spMk id="3" creationId="{1434213E-B992-40DE-9784-23DA444D7148}"/>
          </ac:spMkLst>
        </pc:spChg>
        <pc:picChg chg="add mod modCrop">
          <ac:chgData name="Sergio Serra" userId="c17d4f158d79cc66" providerId="LiveId" clId="{A6E23F4E-FBA3-4A6C-9CDF-87541A99DF85}" dt="2020-10-01T17:58:40.272" v="1646" actId="732"/>
          <ac:picMkLst>
            <pc:docMk/>
            <pc:sldMk cId="2115455061" sldId="404"/>
            <ac:picMk id="4" creationId="{597EF27D-5A28-404E-8ECB-F656206B88DC}"/>
          </ac:picMkLst>
        </pc:picChg>
      </pc:sldChg>
      <pc:sldChg chg="addSp delSp modSp new mod">
        <pc:chgData name="Sergio Serra" userId="c17d4f158d79cc66" providerId="LiveId" clId="{A6E23F4E-FBA3-4A6C-9CDF-87541A99DF85}" dt="2020-10-01T18:07:21.354" v="1703"/>
        <pc:sldMkLst>
          <pc:docMk/>
          <pc:sldMk cId="2190794286" sldId="405"/>
        </pc:sldMkLst>
        <pc:spChg chg="mod">
          <ac:chgData name="Sergio Serra" userId="c17d4f158d79cc66" providerId="LiveId" clId="{A6E23F4E-FBA3-4A6C-9CDF-87541A99DF85}" dt="2020-10-01T18:07:21.354" v="1703"/>
          <ac:spMkLst>
            <pc:docMk/>
            <pc:sldMk cId="2190794286" sldId="405"/>
            <ac:spMk id="2" creationId="{AB62AC19-5AF3-4409-B5B6-26222212DDBD}"/>
          </ac:spMkLst>
        </pc:spChg>
        <pc:spChg chg="del">
          <ac:chgData name="Sergio Serra" userId="c17d4f158d79cc66" providerId="LiveId" clId="{A6E23F4E-FBA3-4A6C-9CDF-87541A99DF85}" dt="2020-10-01T17:59:17.318" v="1648"/>
          <ac:spMkLst>
            <pc:docMk/>
            <pc:sldMk cId="2190794286" sldId="405"/>
            <ac:spMk id="3" creationId="{0DFE73AB-EFD8-477A-A3E1-8A6809F9B74E}"/>
          </ac:spMkLst>
        </pc:spChg>
        <pc:picChg chg="add mod">
          <ac:chgData name="Sergio Serra" userId="c17d4f158d79cc66" providerId="LiveId" clId="{A6E23F4E-FBA3-4A6C-9CDF-87541A99DF85}" dt="2020-10-01T17:59:44.083" v="1656" actId="1440"/>
          <ac:picMkLst>
            <pc:docMk/>
            <pc:sldMk cId="2190794286" sldId="405"/>
            <ac:picMk id="4" creationId="{E7E7E28C-0085-4354-994E-FF162409B3AD}"/>
          </ac:picMkLst>
        </pc:picChg>
        <pc:picChg chg="add mod">
          <ac:chgData name="Sergio Serra" userId="c17d4f158d79cc66" providerId="LiveId" clId="{A6E23F4E-FBA3-4A6C-9CDF-87541A99DF85}" dt="2020-10-01T17:59:50.514" v="1658" actId="1076"/>
          <ac:picMkLst>
            <pc:docMk/>
            <pc:sldMk cId="2190794286" sldId="405"/>
            <ac:picMk id="5" creationId="{969E05DD-495B-4A52-AD88-141FD8213B47}"/>
          </ac:picMkLst>
        </pc:picChg>
      </pc:sldChg>
      <pc:sldChg chg="addSp modSp new mod">
        <pc:chgData name="Sergio Serra" userId="c17d4f158d79cc66" providerId="LiveId" clId="{A6E23F4E-FBA3-4A6C-9CDF-87541A99DF85}" dt="2020-10-01T18:08:29.412" v="1721" actId="1038"/>
        <pc:sldMkLst>
          <pc:docMk/>
          <pc:sldMk cId="852467200" sldId="406"/>
        </pc:sldMkLst>
        <pc:spChg chg="mod">
          <ac:chgData name="Sergio Serra" userId="c17d4f158d79cc66" providerId="LiveId" clId="{A6E23F4E-FBA3-4A6C-9CDF-87541A99DF85}" dt="2020-10-01T18:07:32.003" v="1704"/>
          <ac:spMkLst>
            <pc:docMk/>
            <pc:sldMk cId="852467200" sldId="406"/>
            <ac:spMk id="2" creationId="{FCA1F0FA-4CA0-4DE9-B31C-E5C967ECAD3C}"/>
          </ac:spMkLst>
        </pc:spChg>
        <pc:spChg chg="mod">
          <ac:chgData name="Sergio Serra" userId="c17d4f158d79cc66" providerId="LiveId" clId="{A6E23F4E-FBA3-4A6C-9CDF-87541A99DF85}" dt="2020-10-01T18:08:02.829" v="1712" actId="27636"/>
          <ac:spMkLst>
            <pc:docMk/>
            <pc:sldMk cId="852467200" sldId="406"/>
            <ac:spMk id="3" creationId="{074D0B8E-DABF-4489-96F5-AEE6D8740023}"/>
          </ac:spMkLst>
        </pc:spChg>
        <pc:picChg chg="add mod">
          <ac:chgData name="Sergio Serra" userId="c17d4f158d79cc66" providerId="LiveId" clId="{A6E23F4E-FBA3-4A6C-9CDF-87541A99DF85}" dt="2020-10-01T18:08:29.412" v="1721" actId="1038"/>
          <ac:picMkLst>
            <pc:docMk/>
            <pc:sldMk cId="852467200" sldId="406"/>
            <ac:picMk id="4" creationId="{D97553C5-060A-4EEC-A539-EECF68AF3072}"/>
          </ac:picMkLst>
        </pc:picChg>
      </pc:sldChg>
      <pc:sldChg chg="modSp new mod">
        <pc:chgData name="Sergio Serra" userId="c17d4f158d79cc66" providerId="LiveId" clId="{A6E23F4E-FBA3-4A6C-9CDF-87541A99DF85}" dt="2020-10-01T18:09:44.514" v="1770" actId="27636"/>
        <pc:sldMkLst>
          <pc:docMk/>
          <pc:sldMk cId="3203538294" sldId="407"/>
        </pc:sldMkLst>
        <pc:spChg chg="mod">
          <ac:chgData name="Sergio Serra" userId="c17d4f158d79cc66" providerId="LiveId" clId="{A6E23F4E-FBA3-4A6C-9CDF-87541A99DF85}" dt="2020-10-01T18:08:49.736" v="1735" actId="20577"/>
          <ac:spMkLst>
            <pc:docMk/>
            <pc:sldMk cId="3203538294" sldId="407"/>
            <ac:spMk id="2" creationId="{83E38084-6EEE-478A-86F4-427945AB33FB}"/>
          </ac:spMkLst>
        </pc:spChg>
        <pc:spChg chg="mod">
          <ac:chgData name="Sergio Serra" userId="c17d4f158d79cc66" providerId="LiveId" clId="{A6E23F4E-FBA3-4A6C-9CDF-87541A99DF85}" dt="2020-10-01T18:09:44.514" v="1770" actId="27636"/>
          <ac:spMkLst>
            <pc:docMk/>
            <pc:sldMk cId="3203538294" sldId="407"/>
            <ac:spMk id="3" creationId="{E29BBC4D-05E8-49F9-A9F5-1B386FD466BD}"/>
          </ac:spMkLst>
        </pc:spChg>
      </pc:sldChg>
      <pc:sldChg chg="modSp new mod">
        <pc:chgData name="Sergio Serra" userId="c17d4f158d79cc66" providerId="LiveId" clId="{A6E23F4E-FBA3-4A6C-9CDF-87541A99DF85}" dt="2020-10-01T18:11:04.867" v="1820" actId="113"/>
        <pc:sldMkLst>
          <pc:docMk/>
          <pc:sldMk cId="4020854502" sldId="408"/>
        </pc:sldMkLst>
        <pc:spChg chg="mod">
          <ac:chgData name="Sergio Serra" userId="c17d4f158d79cc66" providerId="LiveId" clId="{A6E23F4E-FBA3-4A6C-9CDF-87541A99DF85}" dt="2020-10-01T18:09:53.161" v="1771"/>
          <ac:spMkLst>
            <pc:docMk/>
            <pc:sldMk cId="4020854502" sldId="408"/>
            <ac:spMk id="2" creationId="{4A252F51-9A13-4B9A-A28C-0E1E4DBA23C2}"/>
          </ac:spMkLst>
        </pc:spChg>
        <pc:spChg chg="mod">
          <ac:chgData name="Sergio Serra" userId="c17d4f158d79cc66" providerId="LiveId" clId="{A6E23F4E-FBA3-4A6C-9CDF-87541A99DF85}" dt="2020-10-01T18:11:04.867" v="1820" actId="113"/>
          <ac:spMkLst>
            <pc:docMk/>
            <pc:sldMk cId="4020854502" sldId="408"/>
            <ac:spMk id="3" creationId="{74E5EDC2-E0D5-4828-B3FD-5D6B76868142}"/>
          </ac:spMkLst>
        </pc:spChg>
      </pc:sldChg>
      <pc:sldChg chg="addSp delSp modSp new mod">
        <pc:chgData name="Sergio Serra" userId="c17d4f158d79cc66" providerId="LiveId" clId="{A6E23F4E-FBA3-4A6C-9CDF-87541A99DF85}" dt="2020-10-01T18:12:02.838" v="1832" actId="14100"/>
        <pc:sldMkLst>
          <pc:docMk/>
          <pc:sldMk cId="4226468247" sldId="409"/>
        </pc:sldMkLst>
        <pc:spChg chg="mod">
          <ac:chgData name="Sergio Serra" userId="c17d4f158d79cc66" providerId="LiveId" clId="{A6E23F4E-FBA3-4A6C-9CDF-87541A99DF85}" dt="2020-10-01T18:11:15.610" v="1821"/>
          <ac:spMkLst>
            <pc:docMk/>
            <pc:sldMk cId="4226468247" sldId="409"/>
            <ac:spMk id="2" creationId="{DAC91364-9377-485E-BA4A-A2B550C50D76}"/>
          </ac:spMkLst>
        </pc:spChg>
        <pc:spChg chg="del">
          <ac:chgData name="Sergio Serra" userId="c17d4f158d79cc66" providerId="LiveId" clId="{A6E23F4E-FBA3-4A6C-9CDF-87541A99DF85}" dt="2020-10-01T18:11:45.684" v="1824" actId="478"/>
          <ac:spMkLst>
            <pc:docMk/>
            <pc:sldMk cId="4226468247" sldId="409"/>
            <ac:spMk id="3" creationId="{AB6C96F9-5542-4AB9-8FDE-1A3A029FCF93}"/>
          </ac:spMkLst>
        </pc:spChg>
        <pc:picChg chg="add mod">
          <ac:chgData name="Sergio Serra" userId="c17d4f158d79cc66" providerId="LiveId" clId="{A6E23F4E-FBA3-4A6C-9CDF-87541A99DF85}" dt="2020-10-01T18:11:54.602" v="1830" actId="1076"/>
          <ac:picMkLst>
            <pc:docMk/>
            <pc:sldMk cId="4226468247" sldId="409"/>
            <ac:picMk id="4" creationId="{0F970040-49A2-4144-A604-E12E53640D82}"/>
          </ac:picMkLst>
        </pc:picChg>
        <pc:picChg chg="add mod">
          <ac:chgData name="Sergio Serra" userId="c17d4f158d79cc66" providerId="LiveId" clId="{A6E23F4E-FBA3-4A6C-9CDF-87541A99DF85}" dt="2020-10-01T18:12:02.838" v="1832" actId="14100"/>
          <ac:picMkLst>
            <pc:docMk/>
            <pc:sldMk cId="4226468247" sldId="409"/>
            <ac:picMk id="5" creationId="{402D6BBA-F042-448E-8FAC-ABFA131BB48C}"/>
          </ac:picMkLst>
        </pc:picChg>
      </pc:sldChg>
      <pc:sldChg chg="addSp modSp new mod">
        <pc:chgData name="Sergio Serra" userId="c17d4f158d79cc66" providerId="LiveId" clId="{A6E23F4E-FBA3-4A6C-9CDF-87541A99DF85}" dt="2020-10-01T18:13:48.186" v="1854" actId="113"/>
        <pc:sldMkLst>
          <pc:docMk/>
          <pc:sldMk cId="3957544103" sldId="410"/>
        </pc:sldMkLst>
        <pc:spChg chg="mod">
          <ac:chgData name="Sergio Serra" userId="c17d4f158d79cc66" providerId="LiveId" clId="{A6E23F4E-FBA3-4A6C-9CDF-87541A99DF85}" dt="2020-10-01T18:12:19.735" v="1833"/>
          <ac:spMkLst>
            <pc:docMk/>
            <pc:sldMk cId="3957544103" sldId="410"/>
            <ac:spMk id="2" creationId="{EDEC2D6F-F18D-44B5-9A90-43753385671F}"/>
          </ac:spMkLst>
        </pc:spChg>
        <pc:spChg chg="mod">
          <ac:chgData name="Sergio Serra" userId="c17d4f158d79cc66" providerId="LiveId" clId="{A6E23F4E-FBA3-4A6C-9CDF-87541A99DF85}" dt="2020-10-01T18:13:48.186" v="1854" actId="113"/>
          <ac:spMkLst>
            <pc:docMk/>
            <pc:sldMk cId="3957544103" sldId="410"/>
            <ac:spMk id="3" creationId="{A5D45F7F-5850-43E7-BA4F-6F883466D941}"/>
          </ac:spMkLst>
        </pc:spChg>
        <pc:spChg chg="add mod">
          <ac:chgData name="Sergio Serra" userId="c17d4f158d79cc66" providerId="LiveId" clId="{A6E23F4E-FBA3-4A6C-9CDF-87541A99DF85}" dt="2020-10-01T18:13:39.967" v="1853" actId="14100"/>
          <ac:spMkLst>
            <pc:docMk/>
            <pc:sldMk cId="3957544103" sldId="410"/>
            <ac:spMk id="6" creationId="{A2DEBED0-0BD5-4080-9081-B218ED303381}"/>
          </ac:spMkLst>
        </pc:spChg>
        <pc:picChg chg="add mod">
          <ac:chgData name="Sergio Serra" userId="c17d4f158d79cc66" providerId="LiveId" clId="{A6E23F4E-FBA3-4A6C-9CDF-87541A99DF85}" dt="2020-10-01T18:13:33.711" v="1851" actId="1440"/>
          <ac:picMkLst>
            <pc:docMk/>
            <pc:sldMk cId="3957544103" sldId="410"/>
            <ac:picMk id="4" creationId="{1D45E8CF-5013-42E4-BA80-8A7561133488}"/>
          </ac:picMkLst>
        </pc:picChg>
        <pc:picChg chg="add mod">
          <ac:chgData name="Sergio Serra" userId="c17d4f158d79cc66" providerId="LiveId" clId="{A6E23F4E-FBA3-4A6C-9CDF-87541A99DF85}" dt="2020-10-01T18:13:36.320" v="1852" actId="1440"/>
          <ac:picMkLst>
            <pc:docMk/>
            <pc:sldMk cId="3957544103" sldId="410"/>
            <ac:picMk id="5" creationId="{9C1A25D9-DFD8-4D82-BDD2-F66128BADE61}"/>
          </ac:picMkLst>
        </pc:picChg>
      </pc:sldChg>
      <pc:sldChg chg="modSp new mod">
        <pc:chgData name="Sergio Serra" userId="c17d4f158d79cc66" providerId="LiveId" clId="{A6E23F4E-FBA3-4A6C-9CDF-87541A99DF85}" dt="2020-10-01T18:15:14.260" v="1901" actId="27636"/>
        <pc:sldMkLst>
          <pc:docMk/>
          <pc:sldMk cId="787599812" sldId="411"/>
        </pc:sldMkLst>
        <pc:spChg chg="mod">
          <ac:chgData name="Sergio Serra" userId="c17d4f158d79cc66" providerId="LiveId" clId="{A6E23F4E-FBA3-4A6C-9CDF-87541A99DF85}" dt="2020-10-01T18:14:13.933" v="1869" actId="20577"/>
          <ac:spMkLst>
            <pc:docMk/>
            <pc:sldMk cId="787599812" sldId="411"/>
            <ac:spMk id="2" creationId="{F7EB1088-E1C5-4DA3-BC2C-641382653B3E}"/>
          </ac:spMkLst>
        </pc:spChg>
        <pc:spChg chg="mod">
          <ac:chgData name="Sergio Serra" userId="c17d4f158d79cc66" providerId="LiveId" clId="{A6E23F4E-FBA3-4A6C-9CDF-87541A99DF85}" dt="2020-10-01T18:15:14.260" v="1901" actId="27636"/>
          <ac:spMkLst>
            <pc:docMk/>
            <pc:sldMk cId="787599812" sldId="411"/>
            <ac:spMk id="3" creationId="{47107A80-4054-4B7F-ABAB-BF577BFC3199}"/>
          </ac:spMkLst>
        </pc:spChg>
      </pc:sldChg>
      <pc:sldChg chg="modSp new mod">
        <pc:chgData name="Sergio Serra" userId="c17d4f158d79cc66" providerId="LiveId" clId="{A6E23F4E-FBA3-4A6C-9CDF-87541A99DF85}" dt="2020-10-01T18:17:40.510" v="1934" actId="113"/>
        <pc:sldMkLst>
          <pc:docMk/>
          <pc:sldMk cId="4278866230" sldId="412"/>
        </pc:sldMkLst>
        <pc:spChg chg="mod">
          <ac:chgData name="Sergio Serra" userId="c17d4f158d79cc66" providerId="LiveId" clId="{A6E23F4E-FBA3-4A6C-9CDF-87541A99DF85}" dt="2020-10-01T18:16:42.569" v="1902"/>
          <ac:spMkLst>
            <pc:docMk/>
            <pc:sldMk cId="4278866230" sldId="412"/>
            <ac:spMk id="2" creationId="{A83D74B8-1165-44DC-835A-DF6D3275D62E}"/>
          </ac:spMkLst>
        </pc:spChg>
        <pc:spChg chg="mod">
          <ac:chgData name="Sergio Serra" userId="c17d4f158d79cc66" providerId="LiveId" clId="{A6E23F4E-FBA3-4A6C-9CDF-87541A99DF85}" dt="2020-10-01T18:17:40.510" v="1934" actId="113"/>
          <ac:spMkLst>
            <pc:docMk/>
            <pc:sldMk cId="4278866230" sldId="412"/>
            <ac:spMk id="3" creationId="{8728E724-AB67-44FA-831E-96619FF9D794}"/>
          </ac:spMkLst>
        </pc:spChg>
      </pc:sldChg>
      <pc:sldChg chg="addSp modSp new mod">
        <pc:chgData name="Sergio Serra" userId="c17d4f158d79cc66" providerId="LiveId" clId="{A6E23F4E-FBA3-4A6C-9CDF-87541A99DF85}" dt="2020-10-01T18:25:55.084" v="2114" actId="20577"/>
        <pc:sldMkLst>
          <pc:docMk/>
          <pc:sldMk cId="4161558650" sldId="413"/>
        </pc:sldMkLst>
        <pc:spChg chg="mod">
          <ac:chgData name="Sergio Serra" userId="c17d4f158d79cc66" providerId="LiveId" clId="{A6E23F4E-FBA3-4A6C-9CDF-87541A99DF85}" dt="2020-10-01T18:25:55.084" v="2114" actId="20577"/>
          <ac:spMkLst>
            <pc:docMk/>
            <pc:sldMk cId="4161558650" sldId="413"/>
            <ac:spMk id="2" creationId="{7093241B-56BC-4B1C-B4C7-B15C1981152A}"/>
          </ac:spMkLst>
        </pc:spChg>
        <pc:spChg chg="mod">
          <ac:chgData name="Sergio Serra" userId="c17d4f158d79cc66" providerId="LiveId" clId="{A6E23F4E-FBA3-4A6C-9CDF-87541A99DF85}" dt="2020-10-01T18:25:49.527" v="2110" actId="113"/>
          <ac:spMkLst>
            <pc:docMk/>
            <pc:sldMk cId="4161558650" sldId="413"/>
            <ac:spMk id="3" creationId="{58DAF72B-101E-46BA-8F37-238046F160CD}"/>
          </ac:spMkLst>
        </pc:spChg>
        <pc:spChg chg="add mod">
          <ac:chgData name="Sergio Serra" userId="c17d4f158d79cc66" providerId="LiveId" clId="{A6E23F4E-FBA3-4A6C-9CDF-87541A99DF85}" dt="2020-10-01T18:20:02.441" v="1973" actId="122"/>
          <ac:spMkLst>
            <pc:docMk/>
            <pc:sldMk cId="4161558650" sldId="413"/>
            <ac:spMk id="5" creationId="{F67F2E57-5359-467A-AEB5-5B0DB8399517}"/>
          </ac:spMkLst>
        </pc:spChg>
        <pc:picChg chg="add mod">
          <ac:chgData name="Sergio Serra" userId="c17d4f158d79cc66" providerId="LiveId" clId="{A6E23F4E-FBA3-4A6C-9CDF-87541A99DF85}" dt="2020-10-01T18:19:41.114" v="1965" actId="1076"/>
          <ac:picMkLst>
            <pc:docMk/>
            <pc:sldMk cId="4161558650" sldId="413"/>
            <ac:picMk id="6" creationId="{27652131-6512-4CDF-BBCC-58F265713C66}"/>
          </ac:picMkLst>
        </pc:picChg>
      </pc:sldChg>
      <pc:sldChg chg="addSp modSp new mod">
        <pc:chgData name="Sergio Serra" userId="c17d4f158d79cc66" providerId="LiveId" clId="{A6E23F4E-FBA3-4A6C-9CDF-87541A99DF85}" dt="2020-10-01T18:26:02.068" v="2118" actId="20577"/>
        <pc:sldMkLst>
          <pc:docMk/>
          <pc:sldMk cId="4274271461" sldId="414"/>
        </pc:sldMkLst>
        <pc:spChg chg="mod">
          <ac:chgData name="Sergio Serra" userId="c17d4f158d79cc66" providerId="LiveId" clId="{A6E23F4E-FBA3-4A6C-9CDF-87541A99DF85}" dt="2020-10-01T18:26:02.068" v="2118" actId="20577"/>
          <ac:spMkLst>
            <pc:docMk/>
            <pc:sldMk cId="4274271461" sldId="414"/>
            <ac:spMk id="2" creationId="{323A694B-B14A-42DD-9805-8AA72CAA1EE5}"/>
          </ac:spMkLst>
        </pc:spChg>
        <pc:spChg chg="mod">
          <ac:chgData name="Sergio Serra" userId="c17d4f158d79cc66" providerId="LiveId" clId="{A6E23F4E-FBA3-4A6C-9CDF-87541A99DF85}" dt="2020-10-01T18:22:03.360" v="2020" actId="113"/>
          <ac:spMkLst>
            <pc:docMk/>
            <pc:sldMk cId="4274271461" sldId="414"/>
            <ac:spMk id="3" creationId="{6CD0F58E-87E7-4859-9AF2-1BEFC1EE9B78}"/>
          </ac:spMkLst>
        </pc:spChg>
        <pc:picChg chg="add mod">
          <ac:chgData name="Sergio Serra" userId="c17d4f158d79cc66" providerId="LiveId" clId="{A6E23F4E-FBA3-4A6C-9CDF-87541A99DF85}" dt="2020-10-01T18:20:54.491" v="2006" actId="1076"/>
          <ac:picMkLst>
            <pc:docMk/>
            <pc:sldMk cId="4274271461" sldId="414"/>
            <ac:picMk id="4" creationId="{004BB7D2-53AD-4A96-8338-161090E3F1FC}"/>
          </ac:picMkLst>
        </pc:picChg>
      </pc:sldChg>
      <pc:sldChg chg="addSp modSp new mod ord">
        <pc:chgData name="Sergio Serra" userId="c17d4f158d79cc66" providerId="LiveId" clId="{A6E23F4E-FBA3-4A6C-9CDF-87541A99DF85}" dt="2020-10-01T17:54:00.555" v="1517"/>
        <pc:sldMkLst>
          <pc:docMk/>
          <pc:sldMk cId="4020731834" sldId="415"/>
        </pc:sldMkLst>
        <pc:spChg chg="mod">
          <ac:chgData name="Sergio Serra" userId="c17d4f158d79cc66" providerId="LiveId" clId="{A6E23F4E-FBA3-4A6C-9CDF-87541A99DF85}" dt="2020-10-01T17:51:51.496" v="1478"/>
          <ac:spMkLst>
            <pc:docMk/>
            <pc:sldMk cId="4020731834" sldId="415"/>
            <ac:spMk id="2" creationId="{FD507CAE-B4DC-4242-80FF-47F3635CE7C9}"/>
          </ac:spMkLst>
        </pc:spChg>
        <pc:spChg chg="mod">
          <ac:chgData name="Sergio Serra" userId="c17d4f158d79cc66" providerId="LiveId" clId="{A6E23F4E-FBA3-4A6C-9CDF-87541A99DF85}" dt="2020-10-01T17:52:12.602" v="1492" actId="20577"/>
          <ac:spMkLst>
            <pc:docMk/>
            <pc:sldMk cId="4020731834" sldId="415"/>
            <ac:spMk id="3" creationId="{E4A0FE1C-4701-495E-BB87-095FE0FC7737}"/>
          </ac:spMkLst>
        </pc:spChg>
        <pc:spChg chg="add mod">
          <ac:chgData name="Sergio Serra" userId="c17d4f158d79cc66" providerId="LiveId" clId="{A6E23F4E-FBA3-4A6C-9CDF-87541A99DF85}" dt="2020-10-01T17:53:23.541" v="1504" actId="164"/>
          <ac:spMkLst>
            <pc:docMk/>
            <pc:sldMk cId="4020731834" sldId="415"/>
            <ac:spMk id="6" creationId="{4AFFADF2-6B2D-41B4-BBB6-7911B1942CFC}"/>
          </ac:spMkLst>
        </pc:spChg>
        <pc:spChg chg="add mod">
          <ac:chgData name="Sergio Serra" userId="c17d4f158d79cc66" providerId="LiveId" clId="{A6E23F4E-FBA3-4A6C-9CDF-87541A99DF85}" dt="2020-10-01T17:53:35.836" v="1507" actId="164"/>
          <ac:spMkLst>
            <pc:docMk/>
            <pc:sldMk cId="4020731834" sldId="415"/>
            <ac:spMk id="9" creationId="{72A10947-C16D-4364-A787-794B32F6095A}"/>
          </ac:spMkLst>
        </pc:spChg>
        <pc:grpChg chg="add mod">
          <ac:chgData name="Sergio Serra" userId="c17d4f158d79cc66" providerId="LiveId" clId="{A6E23F4E-FBA3-4A6C-9CDF-87541A99DF85}" dt="2020-10-01T17:53:35.836" v="1507" actId="164"/>
          <ac:grpSpMkLst>
            <pc:docMk/>
            <pc:sldMk cId="4020731834" sldId="415"/>
            <ac:grpSpMk id="7" creationId="{E256FFD6-9D58-43E4-8DBA-DB1C026DCE5F}"/>
          </ac:grpSpMkLst>
        </pc:grpChg>
        <pc:grpChg chg="add mod">
          <ac:chgData name="Sergio Serra" userId="c17d4f158d79cc66" providerId="LiveId" clId="{A6E23F4E-FBA3-4A6C-9CDF-87541A99DF85}" dt="2020-10-01T17:53:35.836" v="1507" actId="164"/>
          <ac:grpSpMkLst>
            <pc:docMk/>
            <pc:sldMk cId="4020731834" sldId="415"/>
            <ac:grpSpMk id="10" creationId="{6369A2CB-CCD3-4385-A45C-F70D71A30E90}"/>
          </ac:grpSpMkLst>
        </pc:grpChg>
        <pc:picChg chg="add mod">
          <ac:chgData name="Sergio Serra" userId="c17d4f158d79cc66" providerId="LiveId" clId="{A6E23F4E-FBA3-4A6C-9CDF-87541A99DF85}" dt="2020-10-01T17:52:28.671" v="1495" actId="1076"/>
          <ac:picMkLst>
            <pc:docMk/>
            <pc:sldMk cId="4020731834" sldId="415"/>
            <ac:picMk id="4" creationId="{F6E26131-34FB-4016-8EF8-EB0EE455B193}"/>
          </ac:picMkLst>
        </pc:picChg>
        <pc:picChg chg="add mod">
          <ac:chgData name="Sergio Serra" userId="c17d4f158d79cc66" providerId="LiveId" clId="{A6E23F4E-FBA3-4A6C-9CDF-87541A99DF85}" dt="2020-10-01T17:53:23.541" v="1504" actId="164"/>
          <ac:picMkLst>
            <pc:docMk/>
            <pc:sldMk cId="4020731834" sldId="415"/>
            <ac:picMk id="5" creationId="{C98A8334-5211-429C-9A68-D1A4426EFDC8}"/>
          </ac:picMkLst>
        </pc:picChg>
      </pc:sldChg>
      <pc:sldChg chg="addSp delSp modSp new mod">
        <pc:chgData name="Sergio Serra" userId="c17d4f158d79cc66" providerId="LiveId" clId="{A6E23F4E-FBA3-4A6C-9CDF-87541A99DF85}" dt="2020-10-01T18:26:12.981" v="2127" actId="20577"/>
        <pc:sldMkLst>
          <pc:docMk/>
          <pc:sldMk cId="3354716247" sldId="416"/>
        </pc:sldMkLst>
        <pc:spChg chg="mod">
          <ac:chgData name="Sergio Serra" userId="c17d4f158d79cc66" providerId="LiveId" clId="{A6E23F4E-FBA3-4A6C-9CDF-87541A99DF85}" dt="2020-10-01T18:26:12.981" v="2127" actId="20577"/>
          <ac:spMkLst>
            <pc:docMk/>
            <pc:sldMk cId="3354716247" sldId="416"/>
            <ac:spMk id="2" creationId="{CEFDF8CA-D737-426A-9BB7-417B6A32FA65}"/>
          </ac:spMkLst>
        </pc:spChg>
        <pc:spChg chg="del">
          <ac:chgData name="Sergio Serra" userId="c17d4f158d79cc66" providerId="LiveId" clId="{A6E23F4E-FBA3-4A6C-9CDF-87541A99DF85}" dt="2020-10-01T18:21:54.271" v="2018" actId="478"/>
          <ac:spMkLst>
            <pc:docMk/>
            <pc:sldMk cId="3354716247" sldId="416"/>
            <ac:spMk id="3" creationId="{ED2E05D3-976D-4B77-BBE0-00A3485A5FA3}"/>
          </ac:spMkLst>
        </pc:spChg>
        <pc:spChg chg="add mod">
          <ac:chgData name="Sergio Serra" userId="c17d4f158d79cc66" providerId="LiveId" clId="{A6E23F4E-FBA3-4A6C-9CDF-87541A99DF85}" dt="2020-10-01T18:23:46.914" v="2080" actId="1035"/>
          <ac:spMkLst>
            <pc:docMk/>
            <pc:sldMk cId="3354716247" sldId="416"/>
            <ac:spMk id="7" creationId="{861284AE-B057-40CD-8DA9-70A082948ECA}"/>
          </ac:spMkLst>
        </pc:spChg>
        <pc:picChg chg="add mod">
          <ac:chgData name="Sergio Serra" userId="c17d4f158d79cc66" providerId="LiveId" clId="{A6E23F4E-FBA3-4A6C-9CDF-87541A99DF85}" dt="2020-10-01T18:23:36.402" v="2063" actId="1076"/>
          <ac:picMkLst>
            <pc:docMk/>
            <pc:sldMk cId="3354716247" sldId="416"/>
            <ac:picMk id="4" creationId="{4120EE2A-DC4D-4EDC-87C6-FBF5005F97C7}"/>
          </ac:picMkLst>
        </pc:picChg>
        <pc:picChg chg="add mod ord">
          <ac:chgData name="Sergio Serra" userId="c17d4f158d79cc66" providerId="LiveId" clId="{A6E23F4E-FBA3-4A6C-9CDF-87541A99DF85}" dt="2020-10-01T18:23:56.384" v="2082" actId="167"/>
          <ac:picMkLst>
            <pc:docMk/>
            <pc:sldMk cId="3354716247" sldId="416"/>
            <ac:picMk id="5" creationId="{8CC98BBB-5127-4D95-B88F-6744A068FA3E}"/>
          </ac:picMkLst>
        </pc:picChg>
      </pc:sldChg>
      <pc:sldChg chg="addSp modSp new mod">
        <pc:chgData name="Sergio Serra" userId="c17d4f158d79cc66" providerId="LiveId" clId="{A6E23F4E-FBA3-4A6C-9CDF-87541A99DF85}" dt="2020-10-01T18:26:31.517" v="2133" actId="1076"/>
        <pc:sldMkLst>
          <pc:docMk/>
          <pc:sldMk cId="424806682" sldId="417"/>
        </pc:sldMkLst>
        <pc:spChg chg="mod">
          <ac:chgData name="Sergio Serra" userId="c17d4f158d79cc66" providerId="LiveId" clId="{A6E23F4E-FBA3-4A6C-9CDF-87541A99DF85}" dt="2020-10-01T18:26:31.517" v="2133" actId="1076"/>
          <ac:spMkLst>
            <pc:docMk/>
            <pc:sldMk cId="424806682" sldId="417"/>
            <ac:spMk id="2" creationId="{318A2DB4-FB9A-410A-A221-A37038B8CFC2}"/>
          </ac:spMkLst>
        </pc:spChg>
        <pc:spChg chg="mod">
          <ac:chgData name="Sergio Serra" userId="c17d4f158d79cc66" providerId="LiveId" clId="{A6E23F4E-FBA3-4A6C-9CDF-87541A99DF85}" dt="2020-10-01T18:25:30.892" v="2109" actId="113"/>
          <ac:spMkLst>
            <pc:docMk/>
            <pc:sldMk cId="424806682" sldId="417"/>
            <ac:spMk id="3" creationId="{A4A553BF-C1D2-4FD5-B2D5-3CD9FD8DEC1A}"/>
          </ac:spMkLst>
        </pc:spChg>
        <pc:picChg chg="add mod">
          <ac:chgData name="Sergio Serra" userId="c17d4f158d79cc66" providerId="LiveId" clId="{A6E23F4E-FBA3-4A6C-9CDF-87541A99DF85}" dt="2020-10-01T18:25:27.424" v="2108" actId="1035"/>
          <ac:picMkLst>
            <pc:docMk/>
            <pc:sldMk cId="424806682" sldId="417"/>
            <ac:picMk id="4" creationId="{3F6410E8-29C3-43C7-B0CC-03E7376A6268}"/>
          </ac:picMkLst>
        </pc:picChg>
      </pc:sldChg>
      <pc:sldChg chg="addSp modSp new mod">
        <pc:chgData name="Sergio Serra" userId="c17d4f158d79cc66" providerId="LiveId" clId="{A6E23F4E-FBA3-4A6C-9CDF-87541A99DF85}" dt="2020-10-01T18:27:13.442" v="2143" actId="1076"/>
        <pc:sldMkLst>
          <pc:docMk/>
          <pc:sldMk cId="1512400871" sldId="418"/>
        </pc:sldMkLst>
        <pc:spChg chg="mod">
          <ac:chgData name="Sergio Serra" userId="c17d4f158d79cc66" providerId="LiveId" clId="{A6E23F4E-FBA3-4A6C-9CDF-87541A99DF85}" dt="2020-10-01T18:26:39.335" v="2135" actId="27636"/>
          <ac:spMkLst>
            <pc:docMk/>
            <pc:sldMk cId="1512400871" sldId="418"/>
            <ac:spMk id="2" creationId="{1BA3F6D5-EBB5-4B5D-87FB-0C3EBAE032F5}"/>
          </ac:spMkLst>
        </pc:spChg>
        <pc:spChg chg="mod">
          <ac:chgData name="Sergio Serra" userId="c17d4f158d79cc66" providerId="LiveId" clId="{A6E23F4E-FBA3-4A6C-9CDF-87541A99DF85}" dt="2020-10-01T18:26:52.842" v="2139" actId="20577"/>
          <ac:spMkLst>
            <pc:docMk/>
            <pc:sldMk cId="1512400871" sldId="418"/>
            <ac:spMk id="3" creationId="{544C9058-537E-4002-A2B3-C69FFE8159BB}"/>
          </ac:spMkLst>
        </pc:spChg>
        <pc:picChg chg="add mod">
          <ac:chgData name="Sergio Serra" userId="c17d4f158d79cc66" providerId="LiveId" clId="{A6E23F4E-FBA3-4A6C-9CDF-87541A99DF85}" dt="2020-10-01T18:27:13.442" v="2143" actId="1076"/>
          <ac:picMkLst>
            <pc:docMk/>
            <pc:sldMk cId="1512400871" sldId="418"/>
            <ac:picMk id="4" creationId="{3A4CEA5E-DA56-4015-A994-31BC351356D9}"/>
          </ac:picMkLst>
        </pc:picChg>
      </pc:sldChg>
      <pc:sldChg chg="addSp delSp modSp new mod">
        <pc:chgData name="Sergio Serra" userId="c17d4f158d79cc66" providerId="LiveId" clId="{A6E23F4E-FBA3-4A6C-9CDF-87541A99DF85}" dt="2020-10-01T18:27:51.773" v="2157" actId="1076"/>
        <pc:sldMkLst>
          <pc:docMk/>
          <pc:sldMk cId="2417546131" sldId="419"/>
        </pc:sldMkLst>
        <pc:spChg chg="mod">
          <ac:chgData name="Sergio Serra" userId="c17d4f158d79cc66" providerId="LiveId" clId="{A6E23F4E-FBA3-4A6C-9CDF-87541A99DF85}" dt="2020-10-01T18:27:31.677" v="2154" actId="20577"/>
          <ac:spMkLst>
            <pc:docMk/>
            <pc:sldMk cId="2417546131" sldId="419"/>
            <ac:spMk id="2" creationId="{6C9017FD-94D2-4C17-A9B5-DDF69BCD3FE3}"/>
          </ac:spMkLst>
        </pc:spChg>
        <pc:spChg chg="del">
          <ac:chgData name="Sergio Serra" userId="c17d4f158d79cc66" providerId="LiveId" clId="{A6E23F4E-FBA3-4A6C-9CDF-87541A99DF85}" dt="2020-10-01T18:27:48.206" v="2155"/>
          <ac:spMkLst>
            <pc:docMk/>
            <pc:sldMk cId="2417546131" sldId="419"/>
            <ac:spMk id="3" creationId="{845805C2-5B19-4207-8D6B-66FA1152A4BB}"/>
          </ac:spMkLst>
        </pc:spChg>
        <pc:picChg chg="add mod">
          <ac:chgData name="Sergio Serra" userId="c17d4f158d79cc66" providerId="LiveId" clId="{A6E23F4E-FBA3-4A6C-9CDF-87541A99DF85}" dt="2020-10-01T18:27:51.773" v="2157" actId="1076"/>
          <ac:picMkLst>
            <pc:docMk/>
            <pc:sldMk cId="2417546131" sldId="419"/>
            <ac:picMk id="4" creationId="{FF579B42-6E58-46DB-93E9-03F0553EA566}"/>
          </ac:picMkLst>
        </pc:picChg>
      </pc:sldChg>
      <pc:sldChg chg="addSp delSp modSp new mod">
        <pc:chgData name="Sergio Serra" userId="c17d4f158d79cc66" providerId="LiveId" clId="{A6E23F4E-FBA3-4A6C-9CDF-87541A99DF85}" dt="2020-10-01T18:28:26.834" v="2163" actId="14100"/>
        <pc:sldMkLst>
          <pc:docMk/>
          <pc:sldMk cId="3878793692" sldId="420"/>
        </pc:sldMkLst>
        <pc:spChg chg="mod">
          <ac:chgData name="Sergio Serra" userId="c17d4f158d79cc66" providerId="LiveId" clId="{A6E23F4E-FBA3-4A6C-9CDF-87541A99DF85}" dt="2020-10-01T18:28:05.029" v="2159" actId="27636"/>
          <ac:spMkLst>
            <pc:docMk/>
            <pc:sldMk cId="3878793692" sldId="420"/>
            <ac:spMk id="2" creationId="{84CFB9D3-A766-46A1-8DBF-FE8802E5CB3F}"/>
          </ac:spMkLst>
        </pc:spChg>
        <pc:spChg chg="del">
          <ac:chgData name="Sergio Serra" userId="c17d4f158d79cc66" providerId="LiveId" clId="{A6E23F4E-FBA3-4A6C-9CDF-87541A99DF85}" dt="2020-10-01T18:28:21.881" v="2160" actId="478"/>
          <ac:spMkLst>
            <pc:docMk/>
            <pc:sldMk cId="3878793692" sldId="420"/>
            <ac:spMk id="3" creationId="{1781BE09-135D-47F0-847B-200CCE5E5165}"/>
          </ac:spMkLst>
        </pc:spChg>
        <pc:picChg chg="add mod">
          <ac:chgData name="Sergio Serra" userId="c17d4f158d79cc66" providerId="LiveId" clId="{A6E23F4E-FBA3-4A6C-9CDF-87541A99DF85}" dt="2020-10-01T18:28:26.834" v="2163" actId="14100"/>
          <ac:picMkLst>
            <pc:docMk/>
            <pc:sldMk cId="3878793692" sldId="420"/>
            <ac:picMk id="4" creationId="{B6B89DDA-24B9-42D2-820B-9CD5605FC230}"/>
          </ac:picMkLst>
        </pc:picChg>
      </pc:sldChg>
      <pc:sldChg chg="modSp new mod">
        <pc:chgData name="Sergio Serra" userId="c17d4f158d79cc66" providerId="LiveId" clId="{A6E23F4E-FBA3-4A6C-9CDF-87541A99DF85}" dt="2020-10-01T18:30:06.849" v="2268" actId="113"/>
        <pc:sldMkLst>
          <pc:docMk/>
          <pc:sldMk cId="219694997" sldId="421"/>
        </pc:sldMkLst>
        <pc:spChg chg="mod">
          <ac:chgData name="Sergio Serra" userId="c17d4f158d79cc66" providerId="LiveId" clId="{A6E23F4E-FBA3-4A6C-9CDF-87541A99DF85}" dt="2020-10-01T18:29:02.833" v="2185" actId="6549"/>
          <ac:spMkLst>
            <pc:docMk/>
            <pc:sldMk cId="219694997" sldId="421"/>
            <ac:spMk id="2" creationId="{CCC71958-11EF-4C00-A9AE-26F42CD52406}"/>
          </ac:spMkLst>
        </pc:spChg>
        <pc:spChg chg="mod">
          <ac:chgData name="Sergio Serra" userId="c17d4f158d79cc66" providerId="LiveId" clId="{A6E23F4E-FBA3-4A6C-9CDF-87541A99DF85}" dt="2020-10-01T18:30:06.849" v="2268" actId="113"/>
          <ac:spMkLst>
            <pc:docMk/>
            <pc:sldMk cId="219694997" sldId="421"/>
            <ac:spMk id="3" creationId="{BF3B869E-3227-4F1A-9A9D-86C10B29E10C}"/>
          </ac:spMkLst>
        </pc:spChg>
      </pc:sldChg>
      <pc:sldChg chg="modSp new mod">
        <pc:chgData name="Sergio Serra" userId="c17d4f158d79cc66" providerId="LiveId" clId="{A6E23F4E-FBA3-4A6C-9CDF-87541A99DF85}" dt="2020-10-01T18:31:12.998" v="2298" actId="20577"/>
        <pc:sldMkLst>
          <pc:docMk/>
          <pc:sldMk cId="3943074320" sldId="422"/>
        </pc:sldMkLst>
        <pc:spChg chg="mod">
          <ac:chgData name="Sergio Serra" userId="c17d4f158d79cc66" providerId="LiveId" clId="{A6E23F4E-FBA3-4A6C-9CDF-87541A99DF85}" dt="2020-10-01T18:30:47.424" v="2283" actId="20578"/>
          <ac:spMkLst>
            <pc:docMk/>
            <pc:sldMk cId="3943074320" sldId="422"/>
            <ac:spMk id="2" creationId="{8100ADB6-0CC4-4F23-B460-A7B0A6094DD9}"/>
          </ac:spMkLst>
        </pc:spChg>
        <pc:spChg chg="mod">
          <ac:chgData name="Sergio Serra" userId="c17d4f158d79cc66" providerId="LiveId" clId="{A6E23F4E-FBA3-4A6C-9CDF-87541A99DF85}" dt="2020-10-01T18:31:12.998" v="2298" actId="20577"/>
          <ac:spMkLst>
            <pc:docMk/>
            <pc:sldMk cId="3943074320" sldId="422"/>
            <ac:spMk id="3" creationId="{48E94BF2-55E4-4C45-8AF9-0A6113C917B7}"/>
          </ac:spMkLst>
        </pc:spChg>
      </pc:sldChg>
      <pc:sldChg chg="new del">
        <pc:chgData name="Sergio Serra" userId="c17d4f158d79cc66" providerId="LiveId" clId="{A6E23F4E-FBA3-4A6C-9CDF-87541A99DF85}" dt="2020-10-01T18:31:16.430" v="2299" actId="47"/>
        <pc:sldMkLst>
          <pc:docMk/>
          <pc:sldMk cId="1569820763" sldId="423"/>
        </pc:sldMkLst>
      </pc:sldChg>
      <pc:sldChg chg="addSp delSp modSp new mod setBg setClrOvrMap">
        <pc:chgData name="Sergio Serra" userId="c17d4f158d79cc66" providerId="LiveId" clId="{A6E23F4E-FBA3-4A6C-9CDF-87541A99DF85}" dt="2020-10-05T16:42:17.864" v="2455" actId="14100"/>
        <pc:sldMkLst>
          <pc:docMk/>
          <pc:sldMk cId="2577662227" sldId="423"/>
        </pc:sldMkLst>
        <pc:spChg chg="mod ord">
          <ac:chgData name="Sergio Serra" userId="c17d4f158d79cc66" providerId="LiveId" clId="{A6E23F4E-FBA3-4A6C-9CDF-87541A99DF85}" dt="2020-10-01T18:35:37.411" v="2383" actId="1076"/>
          <ac:spMkLst>
            <pc:docMk/>
            <pc:sldMk cId="2577662227" sldId="423"/>
            <ac:spMk id="2" creationId="{9EA85709-86A1-4BF6-9C29-89629600E3E2}"/>
          </ac:spMkLst>
        </pc:spChg>
        <pc:spChg chg="add del">
          <ac:chgData name="Sergio Serra" userId="c17d4f158d79cc66" providerId="LiveId" clId="{A6E23F4E-FBA3-4A6C-9CDF-87541A99DF85}" dt="2020-10-01T18:35:14.405" v="2370" actId="26606"/>
          <ac:spMkLst>
            <pc:docMk/>
            <pc:sldMk cId="2577662227" sldId="423"/>
            <ac:spMk id="3" creationId="{7CE95590-2784-45A8-BB41-25262CF9CE23}"/>
          </ac:spMkLst>
        </pc:spChg>
        <pc:spChg chg="add del">
          <ac:chgData name="Sergio Serra" userId="c17d4f158d79cc66" providerId="LiveId" clId="{A6E23F4E-FBA3-4A6C-9CDF-87541A99DF85}" dt="2020-10-01T18:34:10.837" v="2360" actId="478"/>
          <ac:spMkLst>
            <pc:docMk/>
            <pc:sldMk cId="2577662227" sldId="423"/>
            <ac:spMk id="5" creationId="{26C9C0FB-5F65-4B5A-AADC-1159EB501C68}"/>
          </ac:spMkLst>
        </pc:spChg>
        <pc:spChg chg="add del">
          <ac:chgData name="Sergio Serra" userId="c17d4f158d79cc66" providerId="LiveId" clId="{A6E23F4E-FBA3-4A6C-9CDF-87541A99DF85}" dt="2020-10-01T18:35:14.390" v="2369" actId="26606"/>
          <ac:spMkLst>
            <pc:docMk/>
            <pc:sldMk cId="2577662227" sldId="423"/>
            <ac:spMk id="71" creationId="{8D06CE56-3881-4ADA-8CEF-D18B02C242A3}"/>
          </ac:spMkLst>
        </pc:spChg>
        <pc:spChg chg="add del">
          <ac:chgData name="Sergio Serra" userId="c17d4f158d79cc66" providerId="LiveId" clId="{A6E23F4E-FBA3-4A6C-9CDF-87541A99DF85}" dt="2020-10-01T18:35:14.390" v="2369" actId="26606"/>
          <ac:spMkLst>
            <pc:docMk/>
            <pc:sldMk cId="2577662227" sldId="423"/>
            <ac:spMk id="73" creationId="{79F3C543-62EC-4433-9C93-A2CD8764E9B4}"/>
          </ac:spMkLst>
        </pc:spChg>
        <pc:spChg chg="add del">
          <ac:chgData name="Sergio Serra" userId="c17d4f158d79cc66" providerId="LiveId" clId="{A6E23F4E-FBA3-4A6C-9CDF-87541A99DF85}" dt="2020-10-01T18:35:14.390" v="2369" actId="26606"/>
          <ac:spMkLst>
            <pc:docMk/>
            <pc:sldMk cId="2577662227" sldId="423"/>
            <ac:spMk id="75" creationId="{0671A8AE-40A1-4631-A6B8-581AFF065482}"/>
          </ac:spMkLst>
        </pc:spChg>
        <pc:spChg chg="add del">
          <ac:chgData name="Sergio Serra" userId="c17d4f158d79cc66" providerId="LiveId" clId="{A6E23F4E-FBA3-4A6C-9CDF-87541A99DF85}" dt="2020-10-01T18:35:14.390" v="2369" actId="26606"/>
          <ac:spMkLst>
            <pc:docMk/>
            <pc:sldMk cId="2577662227" sldId="423"/>
            <ac:spMk id="77" creationId="{A44CD100-6267-4E62-AA64-2182A3A6A1C0}"/>
          </ac:spMkLst>
        </pc:spChg>
        <pc:spChg chg="add del">
          <ac:chgData name="Sergio Serra" userId="c17d4f158d79cc66" providerId="LiveId" clId="{A6E23F4E-FBA3-4A6C-9CDF-87541A99DF85}" dt="2020-10-01T18:35:14.390" v="2369" actId="26606"/>
          <ac:spMkLst>
            <pc:docMk/>
            <pc:sldMk cId="2577662227" sldId="423"/>
            <ac:spMk id="79" creationId="{AF2F604E-43BE-4DC3-B983-E071523364F8}"/>
          </ac:spMkLst>
        </pc:spChg>
        <pc:spChg chg="add del">
          <ac:chgData name="Sergio Serra" userId="c17d4f158d79cc66" providerId="LiveId" clId="{A6E23F4E-FBA3-4A6C-9CDF-87541A99DF85}" dt="2020-10-01T18:35:14.390" v="2369" actId="26606"/>
          <ac:spMkLst>
            <pc:docMk/>
            <pc:sldMk cId="2577662227" sldId="423"/>
            <ac:spMk id="81" creationId="{08C9B587-E65E-4B52-B37C-ABEBB6E87928}"/>
          </ac:spMkLst>
        </pc:spChg>
        <pc:spChg chg="add">
          <ac:chgData name="Sergio Serra" userId="c17d4f158d79cc66" providerId="LiveId" clId="{A6E23F4E-FBA3-4A6C-9CDF-87541A99DF85}" dt="2020-10-01T18:35:14.405" v="2370" actId="26606"/>
          <ac:spMkLst>
            <pc:docMk/>
            <pc:sldMk cId="2577662227" sldId="423"/>
            <ac:spMk id="2052" creationId="{21A75659-5A6F-4F77-9679-678A00B9D8DC}"/>
          </ac:spMkLst>
        </pc:spChg>
        <pc:spChg chg="add">
          <ac:chgData name="Sergio Serra" userId="c17d4f158d79cc66" providerId="LiveId" clId="{A6E23F4E-FBA3-4A6C-9CDF-87541A99DF85}" dt="2020-10-01T18:35:14.405" v="2370" actId="26606"/>
          <ac:spMkLst>
            <pc:docMk/>
            <pc:sldMk cId="2577662227" sldId="423"/>
            <ac:spMk id="2053" creationId="{EFAEC92A-2230-45B0-A12F-07F9F9EA45AD}"/>
          </ac:spMkLst>
        </pc:spChg>
        <pc:spChg chg="add">
          <ac:chgData name="Sergio Serra" userId="c17d4f158d79cc66" providerId="LiveId" clId="{A6E23F4E-FBA3-4A6C-9CDF-87541A99DF85}" dt="2020-10-01T18:35:14.405" v="2370" actId="26606"/>
          <ac:spMkLst>
            <pc:docMk/>
            <pc:sldMk cId="2577662227" sldId="423"/>
            <ac:spMk id="2054" creationId="{55D4142C-5077-457F-A6AD-3FECFDB39685}"/>
          </ac:spMkLst>
        </pc:spChg>
        <pc:spChg chg="add">
          <ac:chgData name="Sergio Serra" userId="c17d4f158d79cc66" providerId="LiveId" clId="{A6E23F4E-FBA3-4A6C-9CDF-87541A99DF85}" dt="2020-10-01T18:35:14.405" v="2370" actId="26606"/>
          <ac:spMkLst>
            <pc:docMk/>
            <pc:sldMk cId="2577662227" sldId="423"/>
            <ac:spMk id="2055" creationId="{7A5F0580-5EE9-419F-96EE-B6529EF6E7D0}"/>
          </ac:spMkLst>
        </pc:spChg>
        <pc:spChg chg="add del">
          <ac:chgData name="Sergio Serra" userId="c17d4f158d79cc66" providerId="LiveId" clId="{A6E23F4E-FBA3-4A6C-9CDF-87541A99DF85}" dt="2020-10-01T18:35:17.788" v="2371" actId="478"/>
          <ac:spMkLst>
            <pc:docMk/>
            <pc:sldMk cId="2577662227" sldId="423"/>
            <ac:spMk id="2056" creationId="{7CE95590-2784-45A8-BB41-25262CF9CE23}"/>
          </ac:spMkLst>
        </pc:spChg>
        <pc:picChg chg="add mod">
          <ac:chgData name="Sergio Serra" userId="c17d4f158d79cc66" providerId="LiveId" clId="{A6E23F4E-FBA3-4A6C-9CDF-87541A99DF85}" dt="2020-10-05T16:42:17.864" v="2455" actId="14100"/>
          <ac:picMkLst>
            <pc:docMk/>
            <pc:sldMk cId="2577662227" sldId="423"/>
            <ac:picMk id="2050" creationId="{A4BEA57F-7A90-4673-88FD-A07F65D83F1C}"/>
          </ac:picMkLst>
        </pc:picChg>
      </pc:sldChg>
      <pc:sldChg chg="new del">
        <pc:chgData name="Sergio Serra" userId="c17d4f158d79cc66" providerId="LiveId" clId="{A6E23F4E-FBA3-4A6C-9CDF-87541A99DF85}" dt="2020-10-01T18:31:17.106" v="2300" actId="47"/>
        <pc:sldMkLst>
          <pc:docMk/>
          <pc:sldMk cId="1997677852" sldId="424"/>
        </pc:sldMkLst>
      </pc:sldChg>
      <pc:sldChg chg="modSp add">
        <pc:chgData name="Sergio Serra" userId="c17d4f158d79cc66" providerId="LiveId" clId="{A6E23F4E-FBA3-4A6C-9CDF-87541A99DF85}" dt="2020-10-01T18:37:49.407" v="2411" actId="167"/>
        <pc:sldMkLst>
          <pc:docMk/>
          <pc:sldMk cId="4275552039" sldId="424"/>
        </pc:sldMkLst>
        <pc:picChg chg="mod">
          <ac:chgData name="Sergio Serra" userId="c17d4f158d79cc66" providerId="LiveId" clId="{A6E23F4E-FBA3-4A6C-9CDF-87541A99DF85}" dt="2020-10-01T18:37:49.407" v="2411" actId="167"/>
          <ac:picMkLst>
            <pc:docMk/>
            <pc:sldMk cId="4275552039" sldId="424"/>
            <ac:picMk id="3074" creationId="{407144D2-5A2E-4E5F-941E-AFC270A740BC}"/>
          </ac:picMkLst>
        </pc:picChg>
      </pc:sldChg>
      <pc:sldChg chg="modSp add mod">
        <pc:chgData name="Sergio Serra" userId="c17d4f158d79cc66" providerId="LiveId" clId="{A6E23F4E-FBA3-4A6C-9CDF-87541A99DF85}" dt="2020-10-01T18:42:53.809" v="2453" actId="5793"/>
        <pc:sldMkLst>
          <pc:docMk/>
          <pc:sldMk cId="932286445" sldId="425"/>
        </pc:sldMkLst>
        <pc:spChg chg="mod">
          <ac:chgData name="Sergio Serra" userId="c17d4f158d79cc66" providerId="LiveId" clId="{A6E23F4E-FBA3-4A6C-9CDF-87541A99DF85}" dt="2020-10-01T18:42:53.809" v="2453" actId="5793"/>
          <ac:spMkLst>
            <pc:docMk/>
            <pc:sldMk cId="932286445" sldId="425"/>
            <ac:spMk id="3" creationId="{112C638F-C696-46C6-AA3C-87D6004DD1E4}"/>
          </ac:spMkLst>
        </pc:spChg>
      </pc:sldChg>
      <pc:sldChg chg="addSp delSp modSp new mod ord">
        <pc:chgData name="Sergio Serra" userId="c17d4f158d79cc66" providerId="LiveId" clId="{A6E23F4E-FBA3-4A6C-9CDF-87541A99DF85}" dt="2020-10-05T17:52:21.833" v="2524" actId="1076"/>
        <pc:sldMkLst>
          <pc:docMk/>
          <pc:sldMk cId="1912618384" sldId="426"/>
        </pc:sldMkLst>
        <pc:spChg chg="del">
          <ac:chgData name="Sergio Serra" userId="c17d4f158d79cc66" providerId="LiveId" clId="{A6E23F4E-FBA3-4A6C-9CDF-87541A99DF85}" dt="2020-10-05T17:36:56.571" v="2464" actId="478"/>
          <ac:spMkLst>
            <pc:docMk/>
            <pc:sldMk cId="1912618384" sldId="426"/>
            <ac:spMk id="2" creationId="{866B3C3E-DBB7-4086-AB02-DF7B1F0E5B9A}"/>
          </ac:spMkLst>
        </pc:spChg>
        <pc:spChg chg="del">
          <ac:chgData name="Sergio Serra" userId="c17d4f158d79cc66" providerId="LiveId" clId="{A6E23F4E-FBA3-4A6C-9CDF-87541A99DF85}" dt="2020-10-05T17:36:59.146" v="2465" actId="478"/>
          <ac:spMkLst>
            <pc:docMk/>
            <pc:sldMk cId="1912618384" sldId="426"/>
            <ac:spMk id="3" creationId="{5D791F26-5532-4102-978B-5CC12CD5BAAA}"/>
          </ac:spMkLst>
        </pc:spChg>
        <pc:spChg chg="add mod">
          <ac:chgData name="Sergio Serra" userId="c17d4f158d79cc66" providerId="LiveId" clId="{A6E23F4E-FBA3-4A6C-9CDF-87541A99DF85}" dt="2020-10-05T17:50:48.264" v="2511" actId="1076"/>
          <ac:spMkLst>
            <pc:docMk/>
            <pc:sldMk cId="1912618384" sldId="426"/>
            <ac:spMk id="6" creationId="{42563FD5-2E3B-42D6-90F1-35D6C1310069}"/>
          </ac:spMkLst>
        </pc:spChg>
        <pc:picChg chg="add mod">
          <ac:chgData name="Sergio Serra" userId="c17d4f158d79cc66" providerId="LiveId" clId="{A6E23F4E-FBA3-4A6C-9CDF-87541A99DF85}" dt="2020-10-05T17:51:28.349" v="2514" actId="1076"/>
          <ac:picMkLst>
            <pc:docMk/>
            <pc:sldMk cId="1912618384" sldId="426"/>
            <ac:picMk id="4" creationId="{94600747-1D44-4CE6-8554-4856B9F9D9CA}"/>
          </ac:picMkLst>
        </pc:picChg>
        <pc:picChg chg="add mod">
          <ac:chgData name="Sergio Serra" userId="c17d4f158d79cc66" providerId="LiveId" clId="{A6E23F4E-FBA3-4A6C-9CDF-87541A99DF85}" dt="2020-10-05T17:52:21.833" v="2524" actId="1076"/>
          <ac:picMkLst>
            <pc:docMk/>
            <pc:sldMk cId="1912618384" sldId="426"/>
            <ac:picMk id="7" creationId="{BBDA9F88-5012-44C7-91A4-13B6013A94C5}"/>
          </ac:picMkLst>
        </pc:picChg>
        <pc:picChg chg="add mod">
          <ac:chgData name="Sergio Serra" userId="c17d4f158d79cc66" providerId="LiveId" clId="{A6E23F4E-FBA3-4A6C-9CDF-87541A99DF85}" dt="2020-10-05T17:52:19.497" v="2523" actId="1076"/>
          <ac:picMkLst>
            <pc:docMk/>
            <pc:sldMk cId="1912618384" sldId="426"/>
            <ac:picMk id="8" creationId="{E6A84BA1-09FE-4123-9189-2F5FF71872FC}"/>
          </ac:picMkLst>
        </pc:picChg>
      </pc:sldChg>
      <pc:sldChg chg="modSp new mod">
        <pc:chgData name="Sergio Serra" userId="c17d4f158d79cc66" providerId="LiveId" clId="{A6E23F4E-FBA3-4A6C-9CDF-87541A99DF85}" dt="2020-10-05T19:51:26.192" v="2729" actId="108"/>
        <pc:sldMkLst>
          <pc:docMk/>
          <pc:sldMk cId="2900294083" sldId="427"/>
        </pc:sldMkLst>
        <pc:spChg chg="mod">
          <ac:chgData name="Sergio Serra" userId="c17d4f158d79cc66" providerId="LiveId" clId="{A6E23F4E-FBA3-4A6C-9CDF-87541A99DF85}" dt="2020-10-05T19:47:50.808" v="2684" actId="20577"/>
          <ac:spMkLst>
            <pc:docMk/>
            <pc:sldMk cId="2900294083" sldId="427"/>
            <ac:spMk id="2" creationId="{6E91C180-7C0D-45FD-9D78-67115128CAFC}"/>
          </ac:spMkLst>
        </pc:spChg>
        <pc:spChg chg="mod">
          <ac:chgData name="Sergio Serra" userId="c17d4f158d79cc66" providerId="LiveId" clId="{A6E23F4E-FBA3-4A6C-9CDF-87541A99DF85}" dt="2020-10-05T19:51:26.192" v="2729" actId="108"/>
          <ac:spMkLst>
            <pc:docMk/>
            <pc:sldMk cId="2900294083" sldId="427"/>
            <ac:spMk id="3" creationId="{33FF3691-8BF9-4125-8605-ACED0DB70DD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42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0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7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6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0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9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3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4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2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2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600747-1D44-4CE6-8554-4856B9F9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87" y="253535"/>
            <a:ext cx="5035517" cy="421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563FD5-2E3B-42D6-90F1-35D6C1310069}"/>
              </a:ext>
            </a:extLst>
          </p:cNvPr>
          <p:cNvSpPr txBox="1"/>
          <p:nvPr/>
        </p:nvSpPr>
        <p:spPr>
          <a:xfrm>
            <a:off x="637904" y="6265465"/>
            <a:ext cx="105700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/>
              <a:t>https://www.theguardian.com/politics/2020/oct/05/how-excel-may-have-caused-loss-of-16000-covid-tests-in-england</a:t>
            </a:r>
            <a:br>
              <a:rPr lang="pt-BR" sz="1400" b="1" dirty="0"/>
            </a:br>
            <a:r>
              <a:rPr lang="pt-BR" sz="1400" b="1" dirty="0"/>
              <a:t>https://www.bbc.com/news/uk-54422505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DA9F88-5012-44C7-91A4-13B6013A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171" y="1506582"/>
            <a:ext cx="3739495" cy="453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6A84BA1-09FE-4123-9189-2F5FF7187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65" y="391886"/>
            <a:ext cx="4179291" cy="505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61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D5D83-5D05-4F65-AE02-7AC6B71F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Hierarquias de Sistemas Computacionais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E47A46-47E6-47B9-B95C-29B5434B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87" y="1408296"/>
            <a:ext cx="8616426" cy="5449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08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E128D-506F-47F6-9DC2-6BFB2C52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Arquiteturas – </a:t>
            </a:r>
            <a:r>
              <a:rPr lang="pt-BR" dirty="0" err="1"/>
              <a:t>Shared</a:t>
            </a:r>
            <a:r>
              <a:rPr lang="pt-BR" dirty="0"/>
              <a:t> Disk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84AA2F-F717-44BB-BA10-137A1F49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40" y="1526656"/>
            <a:ext cx="8373473" cy="5258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83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E128D-506F-47F6-9DC2-6BFB2C52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Exemplos de Arquiteturas – </a:t>
            </a:r>
            <a:r>
              <a:rPr lang="pt-BR" dirty="0" err="1"/>
              <a:t>Shared</a:t>
            </a:r>
            <a:r>
              <a:rPr lang="pt-BR" dirty="0"/>
              <a:t> </a:t>
            </a:r>
            <a:r>
              <a:rPr lang="pt-BR" dirty="0" err="1"/>
              <a:t>Nothing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D7A24E-2FE8-4F35-AD6A-569A9E49E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97" y="1564951"/>
            <a:ext cx="7805311" cy="526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465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1C180-7C0D-45FD-9D78-67115128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Video</a:t>
            </a:r>
            <a:r>
              <a:rPr lang="pt-BR" dirty="0"/>
              <a:t> – Data Center e Google Cloud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FF3691-8BF9-4125-8605-ACED0DB7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 dirty="0"/>
              <a:t>Dentro de um Google Data center, Califórnia, EUA  	</a:t>
            </a:r>
            <a:r>
              <a:rPr lang="pt-BR" dirty="0"/>
              <a:t>https://www.youtube.com/watch?v=XZmGGAbHqa0</a:t>
            </a:r>
          </a:p>
          <a:p>
            <a:endParaRPr lang="pt-BR" dirty="0"/>
          </a:p>
          <a:p>
            <a:r>
              <a:rPr lang="pt-BR" b="1" dirty="0"/>
              <a:t>Segurança no Google Data center, Califórnia, EUA </a:t>
            </a:r>
          </a:p>
          <a:p>
            <a:pPr marL="0" indent="0">
              <a:buNone/>
            </a:pPr>
            <a:r>
              <a:rPr lang="pt-BR" dirty="0"/>
              <a:t>	https://www.youtube.com/watch?v=kd33UVZhnAA</a:t>
            </a:r>
          </a:p>
          <a:p>
            <a:endParaRPr lang="pt-BR" dirty="0"/>
          </a:p>
          <a:p>
            <a:r>
              <a:rPr lang="pt-BR" b="1" dirty="0">
                <a:latin typeface="Roboto"/>
              </a:rPr>
              <a:t>D</a:t>
            </a:r>
            <a:r>
              <a:rPr lang="pt-BR" b="1" i="0" dirty="0">
                <a:effectLst/>
                <a:latin typeface="Roboto"/>
              </a:rPr>
              <a:t>ata center IBX SP3 da </a:t>
            </a:r>
            <a:r>
              <a:rPr lang="pt-BR" b="1" i="0" dirty="0" err="1">
                <a:effectLst/>
                <a:latin typeface="Roboto"/>
              </a:rPr>
              <a:t>Equinix</a:t>
            </a:r>
            <a:r>
              <a:rPr lang="pt-BR" b="1" dirty="0">
                <a:latin typeface="Roboto"/>
              </a:rPr>
              <a:t>, </a:t>
            </a:r>
            <a:r>
              <a:rPr lang="pt-BR" b="1" i="0" dirty="0">
                <a:effectLst/>
                <a:latin typeface="Roboto"/>
              </a:rPr>
              <a:t>São Paulo, Brasil</a:t>
            </a:r>
          </a:p>
          <a:p>
            <a:pPr marL="0" indent="0">
              <a:buNone/>
            </a:pPr>
            <a:r>
              <a:rPr lang="pt-BR" b="0" i="0" dirty="0">
                <a:effectLst/>
                <a:latin typeface="Roboto"/>
              </a:rPr>
              <a:t>	</a:t>
            </a:r>
            <a:r>
              <a:rPr lang="pt-BR" dirty="0"/>
              <a:t>https://www.youtube.com/watch?v=OfHZMi6UehA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0294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6" name="Rectangle 4">
            <a:extLst>
              <a:ext uri="{FF2B5EF4-FFF2-40B4-BE49-F238E27FC236}">
                <a16:creationId xmlns:a16="http://schemas.microsoft.com/office/drawing/2014/main" id="{0FEF5E7E-5CB0-46CC-A21A-E9A13F30F9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>
            <a:normAutofit fontScale="90000"/>
          </a:bodyPr>
          <a:lstStyle/>
          <a:p>
            <a:r>
              <a:rPr lang="pt-BR" altLang="pt-BR" sz="4100" dirty="0"/>
              <a:t>Processamento de Consultas em BDD</a:t>
            </a:r>
          </a:p>
        </p:txBody>
      </p:sp>
      <p:sp>
        <p:nvSpPr>
          <p:cNvPr id="151557" name="Rectangle 5">
            <a:extLst>
              <a:ext uri="{FF2B5EF4-FFF2-40B4-BE49-F238E27FC236}">
                <a16:creationId xmlns:a16="http://schemas.microsoft.com/office/drawing/2014/main" id="{A5CB3A33-07E8-495F-9403-6EDCEB12C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112839"/>
            <a:ext cx="8596312" cy="5926137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>
                <a:latin typeface="+mj-lt"/>
              </a:rPr>
              <a:t>BDC</a:t>
            </a:r>
          </a:p>
          <a:p>
            <a:pPr marL="990600" lvl="1" indent="-533400"/>
            <a:r>
              <a:rPr lang="pt-BR" altLang="pt-BR">
                <a:latin typeface="+mj-lt"/>
              </a:rPr>
              <a:t>estimativas de custo baseiam-se principalmente no número de acessos a disco</a:t>
            </a:r>
          </a:p>
          <a:p>
            <a:pPr marL="609600" indent="-609600"/>
            <a:r>
              <a:rPr lang="pt-BR" altLang="pt-BR">
                <a:latin typeface="+mj-lt"/>
              </a:rPr>
              <a:t>BDD</a:t>
            </a:r>
          </a:p>
          <a:p>
            <a:pPr marL="990600" lvl="1" indent="-533400"/>
            <a:r>
              <a:rPr lang="pt-BR" altLang="pt-BR">
                <a:latin typeface="+mj-lt"/>
              </a:rPr>
              <a:t>consultas podem requisitar dados em vários nodos, logo há outros fatores a estimar</a:t>
            </a:r>
          </a:p>
          <a:p>
            <a:pPr marL="1371600" lvl="2" indent="-457200"/>
            <a:r>
              <a:rPr lang="pt-BR" altLang="pt-BR">
                <a:solidFill>
                  <a:schemeClr val="accent2"/>
                </a:solidFill>
                <a:latin typeface="+mj-lt"/>
              </a:rPr>
              <a:t>custo do volume de dados transmitido na rede</a:t>
            </a:r>
          </a:p>
          <a:p>
            <a:pPr marL="1752600" lvl="3" indent="-381000"/>
            <a:r>
              <a:rPr lang="pt-BR" altLang="pt-BR">
                <a:latin typeface="+mj-lt"/>
              </a:rPr>
              <a:t>deve ser o menor possível!</a:t>
            </a:r>
          </a:p>
          <a:p>
            <a:pPr marL="1371600" lvl="2" indent="-457200"/>
            <a:r>
              <a:rPr lang="pt-BR" altLang="pt-BR">
                <a:solidFill>
                  <a:schemeClr val="accent2"/>
                </a:solidFill>
                <a:latin typeface="+mj-lt"/>
              </a:rPr>
              <a:t>processamento paralelo</a:t>
            </a:r>
            <a:r>
              <a:rPr lang="pt-BR" altLang="pt-BR">
                <a:latin typeface="+mj-lt"/>
              </a:rPr>
              <a:t> de partes da consulta em diferentes nodos</a:t>
            </a:r>
          </a:p>
          <a:p>
            <a:pPr marL="1752600" lvl="3" indent="-381000"/>
            <a:r>
              <a:rPr lang="pt-BR" altLang="pt-BR">
                <a:latin typeface="+mj-lt"/>
              </a:rPr>
              <a:t>DDD mantém a localização e as filtragens H e V que indicam em quais nodos estão os fragmentos de dados</a:t>
            </a:r>
          </a:p>
        </p:txBody>
      </p:sp>
    </p:spTree>
    <p:extLst>
      <p:ext uri="{BB962C8B-B14F-4D97-AF65-F5344CB8AC3E}">
        <p14:creationId xmlns:p14="http://schemas.microsoft.com/office/powerpoint/2010/main" val="8350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4E3CA6-4CA6-4897-BAEE-C1EB2596036D}"/>
              </a:ext>
            </a:extLst>
          </p:cNvPr>
          <p:cNvSpPr/>
          <p:nvPr/>
        </p:nvSpPr>
        <p:spPr>
          <a:xfrm>
            <a:off x="-122903" y="-58994"/>
            <a:ext cx="12314903" cy="6975987"/>
          </a:xfrm>
          <a:prstGeom prst="rect">
            <a:avLst/>
          </a:prstGeom>
          <a:solidFill>
            <a:srgbClr val="6FD0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712D2B-F0FB-405B-9581-06E9AD7B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Decomposição de consultas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1EDEC91-517D-4DC4-B184-F8E8C248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01444" y="1422456"/>
            <a:ext cx="5296024" cy="54221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23224F-4040-4A8D-885E-88620FCF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421815" y="2335850"/>
            <a:ext cx="5461869" cy="40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99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81D92-1FE5-4541-BFE6-A3F63EBD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Decomposição de consultas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68737-9260-4ED4-B86B-D190E2FE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Técnicas semelhantes ao </a:t>
            </a:r>
            <a:br>
              <a:rPr lang="pt-BR" dirty="0"/>
            </a:br>
            <a:r>
              <a:rPr lang="pt-BR" dirty="0"/>
              <a:t>SGBD centralizado</a:t>
            </a:r>
          </a:p>
          <a:p>
            <a:pPr lvl="1"/>
            <a:r>
              <a:rPr lang="pt-BR" dirty="0"/>
              <a:t>Resultado é Consulta</a:t>
            </a:r>
            <a:br>
              <a:rPr lang="pt-BR" dirty="0"/>
            </a:br>
            <a:r>
              <a:rPr lang="pt-BR" dirty="0"/>
              <a:t> algébrica BOA </a:t>
            </a:r>
          </a:p>
          <a:p>
            <a:pPr lvl="1"/>
            <a:r>
              <a:rPr lang="pt-BR" dirty="0"/>
              <a:t>Relações globais </a:t>
            </a:r>
          </a:p>
          <a:p>
            <a:pPr lvl="1"/>
            <a:r>
              <a:rPr lang="pt-BR" dirty="0"/>
              <a:t> SGBD == SGBDD </a:t>
            </a:r>
          </a:p>
          <a:p>
            <a:pPr lvl="1"/>
            <a:r>
              <a:rPr lang="pt-BR" dirty="0"/>
              <a:t>Lógica clássica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F8C75E-94F5-486C-9515-DBCD027A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461" y="1483360"/>
            <a:ext cx="5218097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7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34819-3C57-411E-A192-643CAF25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Decomposição de consultas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CB6B3D-1C06-4B9E-B379-EED6E3E91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9" y="2035278"/>
            <a:ext cx="11760362" cy="39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5B405-7479-4E01-B40C-013D6050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Decomposição de consultas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77BD68-7191-44D0-B88B-EBA356207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Composto por </a:t>
            </a:r>
            <a:endParaRPr lang="pt-BR" b="1" dirty="0"/>
          </a:p>
          <a:p>
            <a:pPr marL="457200" lvl="1" indent="0">
              <a:buNone/>
            </a:pPr>
            <a:r>
              <a:rPr lang="pt-BR" b="1" dirty="0"/>
              <a:t>1 Normalização </a:t>
            </a:r>
          </a:p>
          <a:p>
            <a:pPr marL="457200" lvl="1" indent="0">
              <a:buNone/>
            </a:pPr>
            <a:r>
              <a:rPr lang="pt-BR" b="1" dirty="0"/>
              <a:t>2 Análise </a:t>
            </a:r>
          </a:p>
          <a:p>
            <a:pPr marL="457200" lvl="1" indent="0">
              <a:buNone/>
            </a:pPr>
            <a:r>
              <a:rPr lang="pt-BR" b="1" dirty="0"/>
              <a:t>3 Eliminação de redundâncias </a:t>
            </a:r>
          </a:p>
          <a:p>
            <a:pPr marL="457200" lvl="1" indent="0">
              <a:buNone/>
            </a:pPr>
            <a:r>
              <a:rPr lang="pt-BR" b="1" dirty="0"/>
              <a:t>4 Reescrita</a:t>
            </a:r>
          </a:p>
        </p:txBody>
      </p:sp>
    </p:spTree>
    <p:extLst>
      <p:ext uri="{BB962C8B-B14F-4D97-AF65-F5344CB8AC3E}">
        <p14:creationId xmlns:p14="http://schemas.microsoft.com/office/powerpoint/2010/main" val="877661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B1BB4-F106-4468-9B24-AC8035CD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1 - Normalização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34816-2422-4336-9F7E-6FFC4602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Transformar a consulta em uma forma normalizada </a:t>
            </a:r>
          </a:p>
          <a:p>
            <a:r>
              <a:rPr lang="pt-BR" dirty="0"/>
              <a:t>A parte mais importante é a transformação dos qualificadores (Predicados WHERE) </a:t>
            </a:r>
          </a:p>
          <a:p>
            <a:r>
              <a:rPr lang="pt-BR" dirty="0"/>
              <a:t>Lógica clássica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3E05A5-F7BC-41D6-9CD8-E57A88D4C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7975" y="4340272"/>
            <a:ext cx="6608457" cy="22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6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76BA075B-C450-40E7-B0DE-A97FB655B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9AE37C1E-CEB7-43AE-B7D0-98DAF0A6F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6232" y="281512"/>
            <a:ext cx="2271251" cy="1001598"/>
          </a:xfrm>
        </p:spPr>
        <p:txBody>
          <a:bodyPr anchor="t"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V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1A726-6397-4A35-ABA4-3EFE3DBDB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306963"/>
            <a:ext cx="11545482" cy="3670255"/>
          </a:xfrm>
        </p:spPr>
        <p:txBody>
          <a:bodyPr anchor="b">
            <a:normAutofit/>
          </a:bodyPr>
          <a:lstStyle/>
          <a:p>
            <a:r>
              <a:rPr lang="pt-BR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 III</a:t>
            </a:r>
            <a:br>
              <a:rPr lang="pt-BR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 Sérgio Serra</a:t>
            </a:r>
            <a:b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UFRRJ – Sistemas de Informação</a:t>
            </a:r>
            <a:b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2020.5</a:t>
            </a:r>
            <a:endParaRPr lang="pt-BR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C3F08A-826B-4291-8C3C-8DEE3524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372" y="6338589"/>
            <a:ext cx="1242529" cy="43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11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07CAE-B4DC-4242-80FF-47F3635C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1 - Normalização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A0FE1C-4701-495E-BB87-095FE0FC7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Exemplo: Encontre os nomes dos funcionários que estão trabalhando no projeto P1 por 12 ou 24 meses: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26131-34FB-4016-8EF8-EB0EE455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28" y="3806907"/>
            <a:ext cx="2819644" cy="103641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6369A2CB-CCD3-4385-A45C-F70D71A30E90}"/>
              </a:ext>
            </a:extLst>
          </p:cNvPr>
          <p:cNvGrpSpPr/>
          <p:nvPr/>
        </p:nvGrpSpPr>
        <p:grpSpPr>
          <a:xfrm>
            <a:off x="2269381" y="5049452"/>
            <a:ext cx="6514527" cy="1872556"/>
            <a:chOff x="2269381" y="5049452"/>
            <a:chExt cx="6514527" cy="1872556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256FFD6-9D58-43E4-8DBA-DB1C026DCE5F}"/>
                </a:ext>
              </a:extLst>
            </p:cNvPr>
            <p:cNvGrpSpPr/>
            <p:nvPr/>
          </p:nvGrpSpPr>
          <p:grpSpPr>
            <a:xfrm>
              <a:off x="3046494" y="5049452"/>
              <a:ext cx="5737414" cy="1597784"/>
              <a:chOff x="3046494" y="5049452"/>
              <a:chExt cx="5737414" cy="1597784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C98A8334-5211-429C-9A68-D1A4426EF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6494" y="5049452"/>
                <a:ext cx="5448772" cy="1554615"/>
              </a:xfrm>
              <a:prstGeom prst="rect">
                <a:avLst/>
              </a:prstGeom>
            </p:spPr>
          </p:pic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4AFFADF2-6B2D-41B4-BBB6-7911B1942CFC}"/>
                  </a:ext>
                </a:extLst>
              </p:cNvPr>
              <p:cNvSpPr/>
              <p:nvPr/>
            </p:nvSpPr>
            <p:spPr>
              <a:xfrm>
                <a:off x="7544388" y="6129031"/>
                <a:ext cx="1239520" cy="5182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2A10947-C16D-4364-A787-794B32F6095A}"/>
                </a:ext>
              </a:extLst>
            </p:cNvPr>
            <p:cNvSpPr/>
            <p:nvPr/>
          </p:nvSpPr>
          <p:spPr>
            <a:xfrm>
              <a:off x="2269381" y="6403803"/>
              <a:ext cx="1239520" cy="51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0731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659D9-9524-4A8F-A674-BBBB58B9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2 - Análise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F91C6C-7B65-45A6-8B6D-89852423B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Visa detectar consultas que devem ser rejeitadas!</a:t>
            </a:r>
          </a:p>
          <a:p>
            <a:r>
              <a:rPr lang="pt-BR" dirty="0"/>
              <a:t>Evitar consultas de tipo incorreto , é algo semelhante à Verificação de Tipos em LP </a:t>
            </a:r>
          </a:p>
          <a:p>
            <a:r>
              <a:rPr lang="pt-BR" dirty="0"/>
              <a:t>Evitar consultas semanticamente incorreta</a:t>
            </a:r>
          </a:p>
          <a:p>
            <a:r>
              <a:rPr lang="pt-BR" dirty="0"/>
              <a:t>Para detectar se uma consulta está correta semanticamente a consulta pode ser representada por meio de um grafo </a:t>
            </a:r>
          </a:p>
          <a:p>
            <a:pPr lvl="1"/>
            <a:r>
              <a:rPr lang="pt-BR" b="1" dirty="0"/>
              <a:t> Grafo de consulta </a:t>
            </a:r>
          </a:p>
          <a:p>
            <a:pPr lvl="2"/>
            <a:r>
              <a:rPr lang="pt-BR" dirty="0"/>
              <a:t>Operadores (Seleção, Projeção, Junção) </a:t>
            </a:r>
          </a:p>
          <a:p>
            <a:pPr lvl="2"/>
            <a:r>
              <a:rPr lang="pt-BR" dirty="0"/>
              <a:t>Nós: operandos </a:t>
            </a:r>
          </a:p>
          <a:p>
            <a:pPr lvl="2"/>
            <a:r>
              <a:rPr lang="pt-BR" dirty="0"/>
              <a:t>Nó especial: RESULT </a:t>
            </a:r>
          </a:p>
          <a:p>
            <a:pPr lvl="2"/>
            <a:r>
              <a:rPr lang="pt-BR" dirty="0"/>
              <a:t>Aresta: junção ou projeção </a:t>
            </a:r>
          </a:p>
          <a:p>
            <a:pPr lvl="1"/>
            <a:r>
              <a:rPr lang="pt-BR" b="1" dirty="0"/>
              <a:t>Grafo de junção </a:t>
            </a:r>
            <a:r>
              <a:rPr lang="pt-BR" dirty="0"/>
              <a:t>– Apenas as junções são consideradas </a:t>
            </a:r>
          </a:p>
          <a:p>
            <a:pPr lvl="1"/>
            <a:r>
              <a:rPr lang="pt-BR" dirty="0"/>
              <a:t>Útil na fase de otimização de consultas</a:t>
            </a:r>
          </a:p>
        </p:txBody>
      </p:sp>
    </p:spTree>
    <p:extLst>
      <p:ext uri="{BB962C8B-B14F-4D97-AF65-F5344CB8AC3E}">
        <p14:creationId xmlns:p14="http://schemas.microsoft.com/office/powerpoint/2010/main" val="1200638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BFD30-98B1-4431-9788-3F9E87B1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2 - Análise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4213E-B992-40DE-9784-23DA444D7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  <a:p>
            <a:pPr lvl="1"/>
            <a:r>
              <a:rPr lang="pt-BR" dirty="0"/>
              <a:t>“Encontre os nomes e as responsabilidades dos programadores que trabalharam no projeto CAD/CAM por mais de três anos”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EF27D-5A28-404E-8ECB-F656206B8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7"/>
          <a:stretch/>
        </p:blipFill>
        <p:spPr>
          <a:xfrm>
            <a:off x="3207770" y="4145279"/>
            <a:ext cx="5407910" cy="26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55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2AC19-5AF3-4409-B5B6-26222212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69E05DD-495B-4A52-AD88-141FD8213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4501" y="5129785"/>
            <a:ext cx="7305259" cy="1613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7E7E28C-0085-4354-994E-FF162409B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17" y="1438353"/>
            <a:ext cx="7414243" cy="3554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0794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1F0FA-4CA0-4DE9-B31C-E5C967EC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Eliminação de redundância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4D0B8E-DABF-4489-96F5-AEE6D874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4134858" cy="3694176"/>
          </a:xfrm>
        </p:spPr>
        <p:txBody>
          <a:bodyPr>
            <a:normAutofit/>
          </a:bodyPr>
          <a:lstStyle/>
          <a:p>
            <a:r>
              <a:rPr lang="pt-BR" sz="2400" dirty="0"/>
              <a:t>Qualificação da consulta enriquecida pode conter predicados redundantes </a:t>
            </a:r>
          </a:p>
          <a:p>
            <a:r>
              <a:rPr lang="pt-BR" sz="2400" dirty="0"/>
              <a:t>Redundância e duplicidade de trabalho podem ser eliminadas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7553C5-060A-4EEC-A539-EECF68AF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751" y="1784096"/>
            <a:ext cx="7114533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6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38084-6EEE-478A-86F4-427945AB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Reescrita de consultas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9BBC4D-05E8-49F9-A9F5-1B386FD4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Etapas </a:t>
            </a:r>
          </a:p>
          <a:p>
            <a:pPr lvl="2"/>
            <a:r>
              <a:rPr lang="pt-BR" dirty="0"/>
              <a:t>Transformação direta da consulta de Cálculo Relacional para Álgebra Relacional</a:t>
            </a:r>
          </a:p>
          <a:p>
            <a:pPr lvl="2"/>
            <a:r>
              <a:rPr lang="pt-BR" dirty="0"/>
              <a:t>Reestruturação da consulta algébrica para melhorar o desempenho </a:t>
            </a:r>
          </a:p>
          <a:p>
            <a:r>
              <a:rPr lang="pt-BR" dirty="0"/>
              <a:t>A consulta em álgebra relacional é representada por uma árvore de operadores </a:t>
            </a:r>
          </a:p>
          <a:p>
            <a:r>
              <a:rPr lang="pt-BR" dirty="0"/>
              <a:t>Árvore de Operadores </a:t>
            </a:r>
          </a:p>
          <a:p>
            <a:pPr lvl="1"/>
            <a:r>
              <a:rPr lang="pt-BR" dirty="0"/>
              <a:t>Folhas = Relações </a:t>
            </a:r>
          </a:p>
          <a:p>
            <a:pPr lvl="1"/>
            <a:r>
              <a:rPr lang="pt-BR" dirty="0"/>
              <a:t>Não-folhas = relações intermediárias </a:t>
            </a:r>
          </a:p>
          <a:p>
            <a:pPr lvl="1"/>
            <a:r>
              <a:rPr lang="pt-BR" dirty="0"/>
              <a:t>Sentido: folhas até a raiz</a:t>
            </a:r>
          </a:p>
        </p:txBody>
      </p:sp>
    </p:spTree>
    <p:extLst>
      <p:ext uri="{BB962C8B-B14F-4D97-AF65-F5344CB8AC3E}">
        <p14:creationId xmlns:p14="http://schemas.microsoft.com/office/powerpoint/2010/main" val="3203538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52F51-9A13-4B9A-A28C-0E1E4DBA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Reescrita de consultas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5EDC2-E0D5-4828-B3FD-5D6B76868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Árvore de Operadores </a:t>
            </a:r>
          </a:p>
          <a:p>
            <a:pPr lvl="1"/>
            <a:r>
              <a:rPr lang="pt-BR" dirty="0"/>
              <a:t>1- Cada relação é uma folha </a:t>
            </a:r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dirty="0"/>
              <a:t> FROM </a:t>
            </a:r>
          </a:p>
          <a:p>
            <a:pPr lvl="1"/>
            <a:r>
              <a:rPr lang="pt-BR" dirty="0"/>
              <a:t>2- Raiz é a operação de projeção  </a:t>
            </a:r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dirty="0"/>
              <a:t>SELECT </a:t>
            </a:r>
          </a:p>
          <a:p>
            <a:pPr lvl="1"/>
            <a:r>
              <a:rPr lang="pt-BR" dirty="0"/>
              <a:t>3- Qualificações são sequências das folhas até a raiz (operações relacionais)  </a:t>
            </a:r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dirty="0"/>
              <a:t>WHERE </a:t>
            </a:r>
          </a:p>
          <a:p>
            <a:r>
              <a:rPr lang="pt-BR" b="1" dirty="0"/>
              <a:t>Exemplo</a:t>
            </a:r>
          </a:p>
          <a:p>
            <a:pPr lvl="1"/>
            <a:r>
              <a:rPr lang="pt-BR" dirty="0"/>
              <a:t>Selecionar todos empregados que não </a:t>
            </a:r>
            <a:r>
              <a:rPr lang="pt-BR" dirty="0" err="1"/>
              <a:t>J.Doe</a:t>
            </a:r>
            <a:r>
              <a:rPr lang="pt-BR" dirty="0"/>
              <a:t> que trabalharam no projeto de CAD/CAM por 1 ou 2 anos </a:t>
            </a:r>
          </a:p>
        </p:txBody>
      </p:sp>
    </p:spTree>
    <p:extLst>
      <p:ext uri="{BB962C8B-B14F-4D97-AF65-F5344CB8AC3E}">
        <p14:creationId xmlns:p14="http://schemas.microsoft.com/office/powerpoint/2010/main" val="4020854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91364-9377-485E-BA4A-A2B550C5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Reescrita de consultas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970040-49A2-4144-A604-E12E5364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3" y="2548129"/>
            <a:ext cx="5598879" cy="26101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02D6BBA-F042-448E-8FAC-ABFA131B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59" y="1402080"/>
            <a:ext cx="5540041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68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C2D6F-F18D-44B5-9A90-43753385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Reescrita de consultas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D45F7F-5850-43E7-BA4F-6F883466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Árvores equivalentes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45E8CF-5013-42E4-BA80-8A7561133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462" y="3056293"/>
            <a:ext cx="2586277" cy="357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1A25D9-DFD8-4D82-BDD2-F66128BA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03" y="2923717"/>
            <a:ext cx="4000234" cy="371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2DEBED0-0BD5-4080-9081-B218ED303381}"/>
              </a:ext>
            </a:extLst>
          </p:cNvPr>
          <p:cNvSpPr/>
          <p:nvPr/>
        </p:nvSpPr>
        <p:spPr>
          <a:xfrm>
            <a:off x="4763778" y="3195532"/>
            <a:ext cx="2330195" cy="889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544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EB1088-E1C5-4DA3-BC2C-64138265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Lembre-se: Árvores equivalentes</a:t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107A80-4054-4B7F-ABAB-BF577BFC3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b="1" dirty="0"/>
              <a:t>Fase de otimização: comparação de todas as árvores possíveis</a:t>
            </a:r>
          </a:p>
          <a:p>
            <a:pPr lvl="1"/>
            <a:r>
              <a:rPr lang="pt-BR" dirty="0"/>
              <a:t> # Árvores possíveis # ∞ </a:t>
            </a:r>
          </a:p>
          <a:p>
            <a:pPr lvl="1"/>
            <a:r>
              <a:rPr lang="pt-BR" dirty="0"/>
              <a:t>A ideia consiste em aplicar as regras de transformação para que as "árvores ruins” sejam eliminadas </a:t>
            </a:r>
          </a:p>
          <a:p>
            <a:pPr lvl="1"/>
            <a:r>
              <a:rPr lang="pt-BR" dirty="0"/>
              <a:t> Vantagens: </a:t>
            </a:r>
          </a:p>
          <a:p>
            <a:pPr lvl="2"/>
            <a:r>
              <a:rPr lang="pt-BR" dirty="0"/>
              <a:t> 1. Separação de operações unárias (simplifica a consulta) </a:t>
            </a:r>
          </a:p>
          <a:p>
            <a:pPr lvl="2"/>
            <a:r>
              <a:rPr lang="pt-BR" dirty="0"/>
              <a:t>2. Agrupamento de operações unárias (acesso à relação de uma vez) </a:t>
            </a:r>
          </a:p>
          <a:p>
            <a:pPr lvl="2"/>
            <a:r>
              <a:rPr lang="pt-BR" dirty="0"/>
              <a:t>3. Comutação (permutação) de operações unárias e binárias (operações de seleção podem ser executadas primeiro) </a:t>
            </a:r>
          </a:p>
          <a:p>
            <a:pPr lvl="2"/>
            <a:r>
              <a:rPr lang="pt-BR" dirty="0"/>
              <a:t>4. Ordenação das operações binárias (usada na otimização de consultas) </a:t>
            </a:r>
          </a:p>
        </p:txBody>
      </p:sp>
    </p:spTree>
    <p:extLst>
      <p:ext uri="{BB962C8B-B14F-4D97-AF65-F5344CB8AC3E}">
        <p14:creationId xmlns:p14="http://schemas.microsoft.com/office/powerpoint/2010/main" val="78759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E8354A1-CCD0-4F1A-9F95-20608E99D550}"/>
              </a:ext>
            </a:extLst>
          </p:cNvPr>
          <p:cNvSpPr/>
          <p:nvPr/>
        </p:nvSpPr>
        <p:spPr>
          <a:xfrm>
            <a:off x="-122903" y="-58994"/>
            <a:ext cx="12314903" cy="6975987"/>
          </a:xfrm>
          <a:prstGeom prst="rect">
            <a:avLst/>
          </a:prstGeom>
          <a:solidFill>
            <a:srgbClr val="6FD0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4" descr="Homer Simpson Face Animation javascript homer simpson greensock animation simpsons">
            <a:extLst>
              <a:ext uri="{FF2B5EF4-FFF2-40B4-BE49-F238E27FC236}">
                <a16:creationId xmlns:a16="http://schemas.microsoft.com/office/drawing/2014/main" id="{2B0CA0DE-C556-4D64-8B0E-241E34D1BB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868" y="4298644"/>
            <a:ext cx="3491132" cy="261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D44506-3102-4C2D-96D8-306D65E1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2C638F-C696-46C6-AA3C-87D6004DD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864659"/>
            <a:ext cx="10168128" cy="4307541"/>
          </a:xfrm>
        </p:spPr>
        <p:txBody>
          <a:bodyPr>
            <a:normAutofit/>
          </a:bodyPr>
          <a:lstStyle/>
          <a:p>
            <a:r>
              <a:rPr lang="pt-BR" b="1" dirty="0"/>
              <a:t>Processamento de Consultas em </a:t>
            </a:r>
            <a:r>
              <a:rPr lang="pt-BR" b="1" dirty="0" err="1"/>
              <a:t>SBDDs</a:t>
            </a:r>
            <a:endParaRPr lang="pt-BR" b="1" dirty="0"/>
          </a:p>
          <a:p>
            <a:pPr lvl="1"/>
            <a:r>
              <a:rPr lang="pt-BR" b="1" dirty="0"/>
              <a:t>Introdução</a:t>
            </a:r>
          </a:p>
          <a:p>
            <a:pPr lvl="1"/>
            <a:r>
              <a:rPr lang="pt-BR" b="1" dirty="0"/>
              <a:t>Decomposição de Consultas</a:t>
            </a:r>
          </a:p>
          <a:p>
            <a:pPr lvl="1"/>
            <a:r>
              <a:rPr lang="pt-BR" b="1" dirty="0"/>
              <a:t>Localização de Dados</a:t>
            </a:r>
          </a:p>
          <a:p>
            <a:pPr lvl="1"/>
            <a:r>
              <a:rPr lang="pt-BR" b="1" dirty="0"/>
              <a:t>Processamento de consultas distribuídas</a:t>
            </a:r>
          </a:p>
          <a:p>
            <a:r>
              <a:rPr lang="pt-BR" dirty="0"/>
              <a:t>Controle de Concorrência em </a:t>
            </a:r>
            <a:r>
              <a:rPr lang="pt-BR" dirty="0" err="1"/>
              <a:t>SBDDs</a:t>
            </a:r>
            <a:endParaRPr lang="pt-BR" dirty="0"/>
          </a:p>
          <a:p>
            <a:r>
              <a:rPr lang="pt-BR" dirty="0"/>
              <a:t>Problemas em Aberto</a:t>
            </a:r>
          </a:p>
          <a:p>
            <a:r>
              <a:rPr lang="pt-BR" dirty="0"/>
              <a:t>As Novas Tecnologias e os </a:t>
            </a:r>
            <a:r>
              <a:rPr lang="pt-BR" dirty="0" err="1"/>
              <a:t>SBDDs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57DB6A8-3BF0-4E67-9345-ABEF11BBC1FB}"/>
              </a:ext>
            </a:extLst>
          </p:cNvPr>
          <p:cNvSpPr txBox="1"/>
          <p:nvPr/>
        </p:nvSpPr>
        <p:spPr>
          <a:xfrm>
            <a:off x="83499" y="6583363"/>
            <a:ext cx="73036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Alguns slides desse deck foram adaptados dos melhores professores de BD do Brasil  e do mundo ( Marta, Ana, Bernadete, </a:t>
            </a:r>
            <a:r>
              <a:rPr lang="pt-BR" sz="800" dirty="0" err="1"/>
              <a:t>Valduriez</a:t>
            </a:r>
            <a:r>
              <a:rPr lang="pt-BR" sz="800" dirty="0"/>
              <a:t>, etc... ) #Obrigado</a:t>
            </a:r>
          </a:p>
        </p:txBody>
      </p:sp>
    </p:spTree>
    <p:extLst>
      <p:ext uri="{BB962C8B-B14F-4D97-AF65-F5344CB8AC3E}">
        <p14:creationId xmlns:p14="http://schemas.microsoft.com/office/powerpoint/2010/main" val="2367662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D74B8-1165-44DC-835A-DF6D3275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Localização dos Dados Distribuídos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28E724-AB67-44FA-831E-96619FF9D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Localização de dados fragmentados entre as unidades de armazenamento do SGBDD. </a:t>
            </a:r>
          </a:p>
          <a:p>
            <a:r>
              <a:rPr lang="pt-BR" dirty="0"/>
              <a:t>Converter uma consulta algébrica sobre relações globais em uma consulta algébrica expressa sobre fragmentos físicos. </a:t>
            </a:r>
          </a:p>
          <a:p>
            <a:r>
              <a:rPr lang="pt-BR" dirty="0"/>
              <a:t>Programa de localização</a:t>
            </a:r>
          </a:p>
          <a:p>
            <a:pPr lvl="1"/>
            <a:r>
              <a:rPr lang="pt-BR" dirty="0"/>
              <a:t> É um programa em álgebra relacional cujos operandos são os fragmentos</a:t>
            </a:r>
          </a:p>
          <a:p>
            <a:pPr lvl="1"/>
            <a:r>
              <a:rPr lang="pt-BR" dirty="0"/>
              <a:t>Obtido a partir das regras de reconstrução das consultas globais </a:t>
            </a:r>
          </a:p>
          <a:p>
            <a:r>
              <a:rPr lang="pt-BR" dirty="0"/>
              <a:t>Cada relação global é substituída pelo seu programa de localização ! A consulta resultante é chamada de “consulta localizada” </a:t>
            </a:r>
          </a:p>
          <a:p>
            <a:r>
              <a:rPr lang="pt-BR" dirty="0"/>
              <a:t>A “consulta localizada” ainda pode ser simplificada e reestruturada por meio da aplicação de </a:t>
            </a:r>
            <a:r>
              <a:rPr lang="pt-BR" b="1" dirty="0"/>
              <a:t>regras de redução </a:t>
            </a:r>
          </a:p>
        </p:txBody>
      </p:sp>
    </p:spTree>
    <p:extLst>
      <p:ext uri="{BB962C8B-B14F-4D97-AF65-F5344CB8AC3E}">
        <p14:creationId xmlns:p14="http://schemas.microsoft.com/office/powerpoint/2010/main" val="4278866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3241B-56BC-4B1C-B4C7-B15C1981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Redução da fragmentação horizontal primária - </a:t>
            </a:r>
            <a:r>
              <a:rPr lang="pt-BR" b="1" dirty="0"/>
              <a:t>Redução com seleção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AF72B-101E-46BA-8F37-238046F1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A função de fragmentação horizontal faz a distribuição de uma relação com base nos predicados de seleção (o operador de reconstrução é a união) </a:t>
            </a:r>
          </a:p>
          <a:p>
            <a:r>
              <a:rPr lang="pt-BR" dirty="0"/>
              <a:t> As técnicas de redução para a fragmentação horizontal primária buscam determinar quais </a:t>
            </a:r>
            <a:r>
              <a:rPr lang="pt-BR" dirty="0" err="1"/>
              <a:t>subárvores</a:t>
            </a:r>
            <a:r>
              <a:rPr lang="pt-BR" dirty="0"/>
              <a:t> produzirão relações vazias para que sejam removidas</a:t>
            </a:r>
          </a:p>
          <a:p>
            <a:r>
              <a:rPr lang="pt-BR" b="1" dirty="0"/>
              <a:t>Redução com seleção </a:t>
            </a:r>
          </a:p>
          <a:p>
            <a:pPr lvl="1"/>
            <a:r>
              <a:rPr lang="pt-BR" dirty="0"/>
              <a:t>Dada uma relação R que foi fragmentada horizontalmente como R</a:t>
            </a:r>
            <a:r>
              <a:rPr lang="pt-BR" baseline="-25000" dirty="0"/>
              <a:t>1</a:t>
            </a:r>
            <a:r>
              <a:rPr lang="pt-BR" dirty="0"/>
              <a:t>, R</a:t>
            </a:r>
            <a:r>
              <a:rPr lang="pt-BR" baseline="-25000" dirty="0"/>
              <a:t>2</a:t>
            </a:r>
            <a:r>
              <a:rPr lang="pt-BR" dirty="0"/>
              <a:t>, ..., </a:t>
            </a:r>
            <a:r>
              <a:rPr lang="pt-BR" dirty="0" err="1"/>
              <a:t>R</a:t>
            </a:r>
            <a:r>
              <a:rPr lang="pt-BR" baseline="-25000" dirty="0" err="1"/>
              <a:t>w</a:t>
            </a:r>
            <a:r>
              <a:rPr lang="pt-BR" dirty="0"/>
              <a:t>, onde </a:t>
            </a:r>
            <a:r>
              <a:rPr lang="pt-BR" dirty="0" err="1"/>
              <a:t>R</a:t>
            </a:r>
            <a:r>
              <a:rPr lang="pt-BR" baseline="-25000" dirty="0" err="1"/>
              <a:t>j</a:t>
            </a:r>
            <a:r>
              <a:rPr lang="pt-BR" dirty="0"/>
              <a:t> = </a:t>
            </a:r>
            <a:r>
              <a:rPr lang="pt-BR" dirty="0" err="1"/>
              <a:t>sel</a:t>
            </a:r>
            <a:r>
              <a:rPr lang="pt-BR" baseline="-25000" dirty="0" err="1"/>
              <a:t>pj</a:t>
            </a:r>
            <a:r>
              <a:rPr lang="pt-BR" dirty="0"/>
              <a:t>(R), a regra pode ser enunciada formalmente como: 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 onde </a:t>
            </a:r>
            <a:r>
              <a:rPr lang="pt-BR" dirty="0" err="1"/>
              <a:t>p</a:t>
            </a:r>
            <a:r>
              <a:rPr lang="pt-BR" baseline="-25000" dirty="0" err="1"/>
              <a:t>i</a:t>
            </a:r>
            <a:r>
              <a:rPr lang="pt-BR" dirty="0"/>
              <a:t> e </a:t>
            </a:r>
            <a:r>
              <a:rPr lang="pt-BR" dirty="0" err="1"/>
              <a:t>p</a:t>
            </a:r>
            <a:r>
              <a:rPr lang="pt-BR" baseline="-25000" dirty="0" err="1"/>
              <a:t>j</a:t>
            </a:r>
            <a:r>
              <a:rPr lang="pt-BR" dirty="0"/>
              <a:t> são predicados de seleção, x denota uma </a:t>
            </a:r>
            <a:r>
              <a:rPr lang="pt-BR" dirty="0" err="1"/>
              <a:t>tupla</a:t>
            </a:r>
            <a:r>
              <a:rPr lang="pt-BR" dirty="0"/>
              <a:t> e p(x) denota “predicado p(x) válido para x”.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7F2E57-5359-467A-AEB5-5B0DB8399517}"/>
              </a:ext>
            </a:extLst>
          </p:cNvPr>
          <p:cNvSpPr txBox="1"/>
          <p:nvPr/>
        </p:nvSpPr>
        <p:spPr>
          <a:xfrm>
            <a:off x="1115568" y="6306410"/>
            <a:ext cx="1072738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Um predicado da consulta é aplicado a um fragmento e retorna um conjunto de vazio!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7652131-6512-4CDF-BBCC-58F26571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55" y="4742547"/>
            <a:ext cx="4473328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8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A694B-B14A-42DD-9805-8AA72CAA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Redução da fragmentação horizontal primária - </a:t>
            </a:r>
            <a:r>
              <a:rPr lang="pt-BR" b="1" dirty="0"/>
              <a:t>Redução com seleção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D0F58E-87E7-4859-9AF2-1BEFC1EE9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Vamos estudar um exemplo...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4BB7D2-53AD-4A96-8338-161090E3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56" y="3190240"/>
            <a:ext cx="7954876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71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CC98BBB-5127-4D95-B88F-6744A068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88" y="2747036"/>
            <a:ext cx="9063687" cy="33439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FDF8CA-D737-426A-9BB7-417B6A32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Redução da fragmentação horizontal primária .. Exemplo de r</a:t>
            </a:r>
            <a:r>
              <a:rPr lang="pt-BR" b="1" dirty="0"/>
              <a:t>edução com seleção 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20EE2A-DC4D-4EDC-87C6-FBF5005F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37" y="1696068"/>
            <a:ext cx="6034326" cy="110730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61284AE-B057-40CD-8DA9-70A082948ECA}"/>
              </a:ext>
            </a:extLst>
          </p:cNvPr>
          <p:cNvSpPr txBox="1"/>
          <p:nvPr/>
        </p:nvSpPr>
        <p:spPr>
          <a:xfrm>
            <a:off x="705858" y="6167425"/>
            <a:ext cx="1087162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/>
              <a:t>Os predicados de EMP1 e EMP3 são contraditórios com o predicado da seleção da consulta, logo os fragmentados podem ser eliminados</a:t>
            </a:r>
          </a:p>
        </p:txBody>
      </p:sp>
    </p:spTree>
    <p:extLst>
      <p:ext uri="{BB962C8B-B14F-4D97-AF65-F5344CB8AC3E}">
        <p14:creationId xmlns:p14="http://schemas.microsoft.com/office/powerpoint/2010/main" val="3354716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A2DB4-FB9A-410A-A221-A37038B8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Redução da fragmentação horizontal primária - </a:t>
            </a:r>
            <a:r>
              <a:rPr lang="pt-BR" b="1" dirty="0"/>
              <a:t>Redução com junção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A553BF-C1D2-4FD5-B2D5-3CD9FD8D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/>
              <a:t>Redução com junção </a:t>
            </a:r>
          </a:p>
          <a:p>
            <a:pPr lvl="1"/>
            <a:r>
              <a:rPr lang="pt-BR" dirty="0"/>
              <a:t>Distribuir junções sobre uniões e eliminar junções inúteis. </a:t>
            </a:r>
          </a:p>
          <a:p>
            <a:pPr lvl="1"/>
            <a:r>
              <a:rPr lang="pt-BR" dirty="0"/>
              <a:t>Primeiro as uniões devem ser movidas para cima da árvore para que as junções apareçam </a:t>
            </a:r>
          </a:p>
          <a:p>
            <a:pPr lvl="1"/>
            <a:r>
              <a:rPr lang="pt-BR" dirty="0"/>
              <a:t>A distribuição da junção sobre a união pode ser expressa como: – 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onde Ri são fragmentos de R, e S é uma relação.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6410E8-29C3-43C7-B0CC-03E7376A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804" y="4822723"/>
            <a:ext cx="4715699" cy="6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3F6D5-EBB5-4B5D-87FB-0C3EBAE0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Redução da fragmentação horizontal primária - </a:t>
            </a:r>
            <a:r>
              <a:rPr lang="pt-BR" b="1" dirty="0"/>
              <a:t>Redução com junção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4C9058-537E-4002-A2B3-C69FFE815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Segundo, junções inúteis devem ser removidas </a:t>
            </a:r>
          </a:p>
          <a:p>
            <a:r>
              <a:rPr lang="pt-BR" dirty="0"/>
              <a:t>Supondo que os fragmentos Ri e </a:t>
            </a:r>
            <a:r>
              <a:rPr lang="pt-BR" dirty="0" err="1"/>
              <a:t>Rj</a:t>
            </a:r>
            <a:r>
              <a:rPr lang="pt-BR" dirty="0"/>
              <a:t> sejam definidos respectivamente de acordo com os predicados </a:t>
            </a:r>
            <a:r>
              <a:rPr lang="pt-BR" dirty="0" err="1"/>
              <a:t>pi</a:t>
            </a:r>
            <a:r>
              <a:rPr lang="pt-BR" dirty="0"/>
              <a:t> e </a:t>
            </a:r>
            <a:r>
              <a:rPr lang="pt-BR" dirty="0" err="1"/>
              <a:t>pj</a:t>
            </a:r>
            <a:r>
              <a:rPr lang="pt-BR" dirty="0"/>
              <a:t> sobre o mesmo atributo, a regra de simplificação pode ser expressa da seguinte maneira: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CEA5E-DA56-4015-A994-31BC3513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76" y="5463147"/>
            <a:ext cx="8480912" cy="91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00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017FD-94D2-4C17-A9B5-DDF69BCD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Redução da fragmentação horizontal primária - </a:t>
            </a:r>
            <a:r>
              <a:rPr lang="pt-BR" b="1" dirty="0"/>
              <a:t>Redução com junção - Exemplo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F579B42-6E58-46DB-93E9-03F0553E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955" y="2544170"/>
            <a:ext cx="7089012" cy="36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46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FB9D3-A766-46A1-8DBF-FE8802E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Redução da fragmentação horizontal primária - </a:t>
            </a:r>
            <a:r>
              <a:rPr lang="pt-BR" b="1" dirty="0"/>
              <a:t>Redução com junção - Exemplo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B89DDA-24B9-42D2-820B-9CD5605F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886" y="1843548"/>
            <a:ext cx="7272095" cy="48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93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71958-11EF-4C00-A9AE-26F42CD5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Redução da fragmentação vertical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3B869E-3227-4F1A-9A9D-86C10B29E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O programa de localização para uma relação fragmentada verticalmente consiste na junção dos fragmentos sobre o atributo comum </a:t>
            </a:r>
          </a:p>
          <a:p>
            <a:r>
              <a:rPr lang="pt-BR" dirty="0"/>
              <a:t>Consultas podem ser reduzidas pela determinação das relações intermediárias inúteis e pela remoção das </a:t>
            </a:r>
            <a:r>
              <a:rPr lang="pt-BR" dirty="0" err="1"/>
              <a:t>subárvores</a:t>
            </a:r>
            <a:r>
              <a:rPr lang="pt-BR" dirty="0"/>
              <a:t> que as produzem</a:t>
            </a:r>
          </a:p>
          <a:p>
            <a:r>
              <a:rPr lang="pt-BR" b="1" dirty="0"/>
              <a:t>Elas são bem mais complexas, não vemos </a:t>
            </a:r>
            <a:r>
              <a:rPr lang="pt-BR" b="1" dirty="0" err="1"/>
              <a:t>sisso</a:t>
            </a:r>
            <a:r>
              <a:rPr lang="pt-BR" b="1" dirty="0"/>
              <a:t> em curso de graduação</a:t>
            </a:r>
          </a:p>
        </p:txBody>
      </p:sp>
    </p:spTree>
    <p:extLst>
      <p:ext uri="{BB962C8B-B14F-4D97-AF65-F5344CB8AC3E}">
        <p14:creationId xmlns:p14="http://schemas.microsoft.com/office/powerpoint/2010/main" val="219694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0ADB6-0CC4-4F23-B460-A7B0A609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Conclusão sobre decomposição e localização de consultas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E94BF2-55E4-4C45-8AF9-0A6113C91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Decomposição de consultas e localização de dados são duas funções sucessivas </a:t>
            </a:r>
          </a:p>
          <a:p>
            <a:pPr lvl="1"/>
            <a:r>
              <a:rPr lang="pt-BR" dirty="0"/>
              <a:t> Muitas consultas algébricas podem ser equivalentes a mesma consulta de entrada </a:t>
            </a:r>
          </a:p>
          <a:p>
            <a:pPr lvl="2"/>
            <a:r>
              <a:rPr lang="pt-BR" dirty="0"/>
              <a:t>abordagens ingênuas são ineficientes </a:t>
            </a:r>
          </a:p>
          <a:p>
            <a:pPr lvl="1"/>
            <a:r>
              <a:rPr lang="pt-BR" dirty="0"/>
              <a:t>Reestruturação com a utilização de regras e regras de redução.</a:t>
            </a:r>
          </a:p>
          <a:p>
            <a:pPr lvl="1"/>
            <a:r>
              <a:rPr lang="pt-BR" dirty="0"/>
              <a:t> Mais otimizações são geradas nas camadas subsequentes, considerando informações sobre o ambiente de processamento</a:t>
            </a:r>
          </a:p>
        </p:txBody>
      </p:sp>
    </p:spTree>
    <p:extLst>
      <p:ext uri="{BB962C8B-B14F-4D97-AF65-F5344CB8AC3E}">
        <p14:creationId xmlns:p14="http://schemas.microsoft.com/office/powerpoint/2010/main" val="394307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03467-E13D-45C9-9525-A329CC26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os </a:t>
            </a:r>
            <a:r>
              <a:rPr lang="pt-BR" dirty="0" err="1"/>
              <a:t>BDDs</a:t>
            </a:r>
            <a:r>
              <a:rPr lang="pt-BR" dirty="0"/>
              <a:t> oferecem na prática!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115F9F-C9ED-438B-B67F-380583B4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b="1" dirty="0"/>
              <a:t>Transparência</a:t>
            </a:r>
            <a:r>
              <a:rPr lang="pt-BR" dirty="0"/>
              <a:t> de gerenciamentos de dados (dados replicados e fragmentados)</a:t>
            </a:r>
          </a:p>
          <a:p>
            <a:pPr lvl="1"/>
            <a:r>
              <a:rPr lang="pt-BR" dirty="0"/>
              <a:t>Linguagem SQL</a:t>
            </a:r>
          </a:p>
          <a:p>
            <a:r>
              <a:rPr lang="pt-BR" dirty="0"/>
              <a:t>Alto </a:t>
            </a:r>
            <a:r>
              <a:rPr lang="pt-BR" b="1" dirty="0"/>
              <a:t>Desempenho</a:t>
            </a:r>
          </a:p>
          <a:p>
            <a:pPr lvl="1"/>
            <a:r>
              <a:rPr lang="pt-BR" dirty="0"/>
              <a:t>Paralelismo de Dados</a:t>
            </a:r>
          </a:p>
          <a:p>
            <a:pPr lvl="1"/>
            <a:r>
              <a:rPr lang="pt-BR" dirty="0"/>
              <a:t>Otimização de Consultas</a:t>
            </a:r>
          </a:p>
          <a:p>
            <a:r>
              <a:rPr lang="pt-BR" dirty="0"/>
              <a:t>Alta confiabilidade e disponibilidades e </a:t>
            </a:r>
            <a:r>
              <a:rPr lang="pt-BR" b="1" dirty="0"/>
              <a:t>transações distribuídas</a:t>
            </a:r>
          </a:p>
          <a:p>
            <a:pPr lvl="1"/>
            <a:r>
              <a:rPr lang="pt-BR" b="1" dirty="0"/>
              <a:t>Propriedades ACID</a:t>
            </a:r>
          </a:p>
          <a:p>
            <a:pPr lvl="1"/>
            <a:r>
              <a:rPr lang="pt-BR" dirty="0"/>
              <a:t>Alta capacidade de recuperação de falhas</a:t>
            </a:r>
          </a:p>
          <a:p>
            <a:r>
              <a:rPr lang="pt-BR" b="1" dirty="0"/>
              <a:t>Economicidade</a:t>
            </a:r>
          </a:p>
          <a:p>
            <a:pPr lvl="1"/>
            <a:r>
              <a:rPr lang="pt-BR" dirty="0"/>
              <a:t>Elasticidade (no caso de nuvem)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593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Ver a imagem de origem">
            <a:extLst>
              <a:ext uri="{FF2B5EF4-FFF2-40B4-BE49-F238E27FC236}">
                <a16:creationId xmlns:a16="http://schemas.microsoft.com/office/drawing/2014/main" id="{A4BEA57F-7A90-4673-88FD-A07F65D83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3" r="-1" b="3093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Rectangle 72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A85709-86A1-4BF6-9C29-89629600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209" y="1292606"/>
            <a:ext cx="4592300" cy="3462020"/>
          </a:xfrm>
        </p:spPr>
        <p:txBody>
          <a:bodyPr anchor="b">
            <a:normAutofit/>
          </a:bodyPr>
          <a:lstStyle/>
          <a:p>
            <a:r>
              <a:rPr lang="pt-BR" sz="4400" dirty="0"/>
              <a:t>Processamento de consultas distribuídas</a:t>
            </a:r>
          </a:p>
        </p:txBody>
      </p:sp>
      <p:sp>
        <p:nvSpPr>
          <p:cNvPr id="2054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66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1" name="Rectangle 5">
            <a:extLst>
              <a:ext uri="{FF2B5EF4-FFF2-40B4-BE49-F238E27FC236}">
                <a16:creationId xmlns:a16="http://schemas.microsoft.com/office/drawing/2014/main" id="{CD4998B0-DB42-47F9-B5C7-1FA62D959A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235075"/>
            <a:ext cx="8596312" cy="5441950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dirty="0">
                <a:latin typeface="+mj-lt"/>
              </a:rPr>
              <a:t>Dada uma consulta que envolva uma relação </a:t>
            </a:r>
            <a:r>
              <a:rPr lang="pt-BR" altLang="pt-BR" i="1" dirty="0">
                <a:latin typeface="+mj-lt"/>
              </a:rPr>
              <a:t>R</a:t>
            </a:r>
            <a:r>
              <a:rPr lang="pt-BR" altLang="pt-BR" dirty="0">
                <a:latin typeface="+mj-lt"/>
              </a:rPr>
              <a:t>, investiga-se como </a:t>
            </a:r>
            <a:r>
              <a:rPr lang="pt-BR" altLang="pt-BR" i="1" dirty="0">
                <a:latin typeface="+mj-lt"/>
              </a:rPr>
              <a:t>R</a:t>
            </a:r>
            <a:r>
              <a:rPr lang="pt-BR" altLang="pt-BR" dirty="0">
                <a:latin typeface="+mj-lt"/>
              </a:rPr>
              <a:t> está armazenada no BDD</a:t>
            </a:r>
          </a:p>
          <a:p>
            <a:pPr marL="990600" lvl="1" indent="-533400"/>
            <a:r>
              <a:rPr lang="pt-BR" altLang="pt-BR" i="1" dirty="0">
                <a:latin typeface="+mj-lt"/>
              </a:rPr>
              <a:t>R</a:t>
            </a:r>
            <a:r>
              <a:rPr lang="pt-BR" altLang="pt-BR" dirty="0">
                <a:latin typeface="+mj-lt"/>
              </a:rPr>
              <a:t> está </a:t>
            </a:r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replicada</a:t>
            </a:r>
            <a:r>
              <a:rPr lang="pt-BR" altLang="pt-BR" dirty="0">
                <a:latin typeface="+mj-lt"/>
              </a:rPr>
              <a:t> em nodos remotos</a:t>
            </a:r>
          </a:p>
          <a:p>
            <a:pPr marL="1371600" lvl="2" indent="-457200"/>
            <a:r>
              <a:rPr lang="pt-BR" altLang="pt-BR" dirty="0">
                <a:latin typeface="+mj-lt"/>
              </a:rPr>
              <a:t>escolhe-se o nodo com menor custo de transmissão</a:t>
            </a:r>
          </a:p>
          <a:p>
            <a:pPr marL="990600" lvl="1" indent="-533400"/>
            <a:r>
              <a:rPr lang="pt-BR" altLang="pt-BR" i="1" dirty="0">
                <a:latin typeface="+mj-lt"/>
              </a:rPr>
              <a:t>R</a:t>
            </a:r>
            <a:r>
              <a:rPr lang="pt-BR" altLang="pt-BR" dirty="0">
                <a:latin typeface="+mj-lt"/>
              </a:rPr>
              <a:t> está </a:t>
            </a:r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fragmentada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pt-BR" altLang="pt-BR" dirty="0">
                <a:latin typeface="+mj-lt"/>
              </a:rPr>
              <a:t>em vários nodos</a:t>
            </a:r>
            <a:endParaRPr lang="pt-BR" altLang="pt-BR" dirty="0">
              <a:solidFill>
                <a:schemeClr val="accent2"/>
              </a:solidFill>
              <a:latin typeface="+mj-lt"/>
            </a:endParaRPr>
          </a:p>
          <a:p>
            <a:pPr marL="1371600" lvl="2" indent="-457200"/>
            <a:r>
              <a:rPr lang="pt-BR" altLang="pt-BR" dirty="0">
                <a:latin typeface="+mj-lt"/>
              </a:rPr>
              <a:t>deve-se realizar transformações na consulta</a:t>
            </a:r>
          </a:p>
          <a:p>
            <a:pPr marL="1752600" lvl="3" indent="-381000"/>
            <a:r>
              <a:rPr lang="pt-BR" altLang="pt-BR" dirty="0">
                <a:latin typeface="+mj-lt"/>
              </a:rPr>
              <a:t>transformação é feita com base nas informações do DDD</a:t>
            </a:r>
          </a:p>
          <a:p>
            <a:pPr marL="990600" lvl="1" indent="-533400"/>
            <a:r>
              <a:rPr lang="pt-BR" altLang="pt-BR" i="1" dirty="0">
                <a:latin typeface="+mj-lt"/>
              </a:rPr>
              <a:t>R</a:t>
            </a:r>
            <a:r>
              <a:rPr lang="pt-BR" altLang="pt-BR" dirty="0">
                <a:latin typeface="+mj-lt"/>
              </a:rPr>
              <a:t> está </a:t>
            </a:r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replicada</a:t>
            </a:r>
            <a:r>
              <a:rPr lang="pt-BR" altLang="pt-BR" dirty="0">
                <a:latin typeface="+mj-lt"/>
              </a:rPr>
              <a:t> e </a:t>
            </a:r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fragmentada</a:t>
            </a:r>
          </a:p>
          <a:p>
            <a:pPr marL="1371600" lvl="2" indent="-457200"/>
            <a:r>
              <a:rPr lang="pt-BR" altLang="pt-BR" dirty="0">
                <a:latin typeface="+mj-lt"/>
              </a:rPr>
              <a:t>ambas as ações devem ser consideradas</a:t>
            </a:r>
          </a:p>
          <a:p>
            <a:pPr marL="990600" lvl="1" indent="-533400"/>
            <a:endParaRPr lang="pt-BR" altLang="pt-BR" dirty="0">
              <a:latin typeface="+mj-lt"/>
            </a:endParaRPr>
          </a:p>
        </p:txBody>
      </p:sp>
      <p:sp>
        <p:nvSpPr>
          <p:cNvPr id="152583" name="Rectangle 7">
            <a:extLst>
              <a:ext uri="{FF2B5EF4-FFF2-40B4-BE49-F238E27FC236}">
                <a16:creationId xmlns:a16="http://schemas.microsoft.com/office/drawing/2014/main" id="{F7107CEB-8F6F-4837-8617-33DBC004E3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>
            <a:normAutofit fontScale="90000"/>
          </a:bodyPr>
          <a:lstStyle/>
          <a:p>
            <a:r>
              <a:rPr lang="pt-BR" altLang="pt-BR" sz="4100"/>
              <a:t>Processamento de Consultas em BDD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3" name="Rectangle 5">
            <a:extLst>
              <a:ext uri="{FF2B5EF4-FFF2-40B4-BE49-F238E27FC236}">
                <a16:creationId xmlns:a16="http://schemas.microsoft.com/office/drawing/2014/main" id="{398C3456-25FD-47FB-92D0-2575CF5BDA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Exemplos de Dados no DDD</a:t>
            </a:r>
          </a:p>
        </p:txBody>
      </p:sp>
      <p:sp>
        <p:nvSpPr>
          <p:cNvPr id="155654" name="Text Box 6">
            <a:extLst>
              <a:ext uri="{FF2B5EF4-FFF2-40B4-BE49-F238E27FC236}">
                <a16:creationId xmlns:a16="http://schemas.microsoft.com/office/drawing/2014/main" id="{C0436A31-9CB3-43DD-9409-211322B7A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3239" y="1427163"/>
            <a:ext cx="8670925" cy="39703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b="1" dirty="0">
                <a:solidFill>
                  <a:schemeClr val="accent2"/>
                </a:solidFill>
                <a:latin typeface="Courier New" panose="02070309020205020404" pitchFamily="49" charset="0"/>
              </a:rPr>
              <a:t>Nodo filialFpolis.empresa.br</a:t>
            </a:r>
          </a:p>
          <a:p>
            <a:r>
              <a:rPr lang="pt-BR" altLang="pt-BR" dirty="0">
                <a:latin typeface="Courier New" panose="02070309020205020404" pitchFamily="49" charset="0"/>
              </a:rPr>
              <a:t>	</a:t>
            </a:r>
            <a:r>
              <a:rPr lang="pt-BR" altLang="pt-BR" dirty="0">
                <a:solidFill>
                  <a:srgbClr val="008000"/>
                </a:solidFill>
                <a:latin typeface="Courier New" panose="02070309020205020404" pitchFamily="49" charset="0"/>
              </a:rPr>
              <a:t>fragmento </a:t>
            </a:r>
            <a:r>
              <a:rPr lang="pt-BR" altLang="pt-BR" dirty="0" err="1">
                <a:solidFill>
                  <a:srgbClr val="008000"/>
                </a:solidFill>
                <a:latin typeface="Courier New" panose="02070309020205020404" pitchFamily="49" charset="0"/>
              </a:rPr>
              <a:t>FFp</a:t>
            </a:r>
            <a:endParaRPr lang="pt-BR" altLang="pt-B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pt-BR" altLang="pt-BR" dirty="0">
                <a:latin typeface="Courier New" panose="02070309020205020404" pitchFamily="49" charset="0"/>
              </a:rPr>
              <a:t>		relação global: Filiais</a:t>
            </a:r>
          </a:p>
          <a:p>
            <a:r>
              <a:rPr lang="pt-BR" altLang="pt-BR" dirty="0">
                <a:latin typeface="Courier New" panose="02070309020205020404" pitchFamily="49" charset="0"/>
              </a:rPr>
              <a:t>		predicado FH: cidade = ‘</a:t>
            </a:r>
            <a:r>
              <a:rPr lang="pt-BR" altLang="pt-BR" dirty="0" err="1">
                <a:latin typeface="Courier New" panose="02070309020205020404" pitchFamily="49" charset="0"/>
              </a:rPr>
              <a:t>Fpolis</a:t>
            </a:r>
            <a:r>
              <a:rPr lang="pt-BR" altLang="pt-BR" dirty="0">
                <a:latin typeface="Courier New" panose="02070309020205020404" pitchFamily="49" charset="0"/>
              </a:rPr>
              <a:t>’</a:t>
            </a:r>
          </a:p>
          <a:p>
            <a:r>
              <a:rPr lang="pt-BR" altLang="pt-BR" dirty="0">
                <a:latin typeface="Courier New" panose="02070309020205020404" pitchFamily="49" charset="0"/>
              </a:rPr>
              <a:t>		atributos FV: *</a:t>
            </a:r>
          </a:p>
          <a:p>
            <a:r>
              <a:rPr lang="pt-BR" altLang="pt-BR" dirty="0">
                <a:latin typeface="Courier New" panose="02070309020205020404" pitchFamily="49" charset="0"/>
              </a:rPr>
              <a:t>	</a:t>
            </a:r>
            <a:r>
              <a:rPr lang="pt-BR" altLang="pt-BR" dirty="0">
                <a:solidFill>
                  <a:srgbClr val="008000"/>
                </a:solidFill>
                <a:latin typeface="Courier New" panose="02070309020205020404" pitchFamily="49" charset="0"/>
              </a:rPr>
              <a:t>fragmento </a:t>
            </a:r>
            <a:r>
              <a:rPr lang="pt-BR" altLang="pt-BR" dirty="0" err="1">
                <a:solidFill>
                  <a:srgbClr val="008000"/>
                </a:solidFill>
                <a:latin typeface="Courier New" panose="02070309020205020404" pitchFamily="49" charset="0"/>
              </a:rPr>
              <a:t>FuncFp</a:t>
            </a:r>
            <a:endParaRPr lang="pt-BR" altLang="pt-B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pt-BR" altLang="pt-BR" dirty="0">
                <a:latin typeface="Courier New" panose="02070309020205020404" pitchFamily="49" charset="0"/>
              </a:rPr>
              <a:t>		relação global: Funcionários</a:t>
            </a:r>
          </a:p>
          <a:p>
            <a:r>
              <a:rPr lang="pt-BR" altLang="pt-BR" dirty="0">
                <a:latin typeface="Courier New" panose="02070309020205020404" pitchFamily="49" charset="0"/>
              </a:rPr>
              <a:t>		predicado FH: filial IN </a:t>
            </a:r>
          </a:p>
          <a:p>
            <a:r>
              <a:rPr lang="pt-BR" altLang="pt-BR" dirty="0">
                <a:latin typeface="Courier New" panose="02070309020205020404" pitchFamily="49" charset="0"/>
              </a:rPr>
              <a:t>				(</a:t>
            </a:r>
            <a:r>
              <a:rPr lang="pt-BR" altLang="pt-BR" dirty="0" err="1">
                <a:latin typeface="Courier New" panose="02070309020205020404" pitchFamily="49" charset="0"/>
              </a:rPr>
              <a:t>select</a:t>
            </a:r>
            <a:r>
              <a:rPr lang="pt-BR" altLang="pt-BR" dirty="0">
                <a:latin typeface="Courier New" panose="02070309020205020404" pitchFamily="49" charset="0"/>
              </a:rPr>
              <a:t> código </a:t>
            </a:r>
            <a:r>
              <a:rPr lang="pt-BR" altLang="pt-BR" dirty="0" err="1">
                <a:latin typeface="Courier New" panose="02070309020205020404" pitchFamily="49" charset="0"/>
              </a:rPr>
              <a:t>from</a:t>
            </a:r>
            <a:r>
              <a:rPr lang="pt-BR" altLang="pt-BR" dirty="0">
                <a:latin typeface="Courier New" panose="02070309020205020404" pitchFamily="49" charset="0"/>
              </a:rPr>
              <a:t> </a:t>
            </a:r>
            <a:r>
              <a:rPr lang="pt-BR" altLang="pt-BR" dirty="0" err="1">
                <a:latin typeface="Courier New" panose="02070309020205020404" pitchFamily="49" charset="0"/>
              </a:rPr>
              <a:t>FFp</a:t>
            </a:r>
            <a:r>
              <a:rPr lang="pt-BR" altLang="pt-BR" dirty="0">
                <a:latin typeface="Courier New" panose="02070309020205020404" pitchFamily="49" charset="0"/>
              </a:rPr>
              <a:t>)</a:t>
            </a:r>
          </a:p>
          <a:p>
            <a:r>
              <a:rPr lang="pt-BR" altLang="pt-BR" dirty="0">
                <a:latin typeface="Courier New" panose="02070309020205020404" pitchFamily="49" charset="0"/>
              </a:rPr>
              <a:t>		atributos FV: código, nome, 						    endereço, cargo, DN</a:t>
            </a:r>
          </a:p>
          <a:p>
            <a:r>
              <a:rPr lang="pt-BR" altLang="pt-BR" b="1" dirty="0">
                <a:solidFill>
                  <a:schemeClr val="accent2"/>
                </a:solidFill>
                <a:latin typeface="Courier New" panose="02070309020205020404" pitchFamily="49" charset="0"/>
              </a:rPr>
              <a:t>Nodo filialBlumenau.empresa.br</a:t>
            </a:r>
          </a:p>
          <a:p>
            <a:r>
              <a:rPr lang="pt-BR" altLang="pt-BR" dirty="0">
                <a:latin typeface="Courier New" panose="02070309020205020404" pitchFamily="49" charset="0"/>
              </a:rPr>
              <a:t>	fragmento </a:t>
            </a:r>
            <a:r>
              <a:rPr lang="pt-BR" altLang="pt-BR" dirty="0" err="1">
                <a:latin typeface="Courier New" panose="02070309020205020404" pitchFamily="49" charset="0"/>
              </a:rPr>
              <a:t>FBlu</a:t>
            </a:r>
            <a:endParaRPr lang="pt-BR" altLang="pt-BR" dirty="0">
              <a:latin typeface="Courier New" panose="02070309020205020404" pitchFamily="49" charset="0"/>
            </a:endParaRPr>
          </a:p>
          <a:p>
            <a:r>
              <a:rPr lang="pt-BR" altLang="pt-BR" dirty="0">
                <a:latin typeface="Courier New" panose="02070309020205020404" pitchFamily="49" charset="0"/>
              </a:rPr>
              <a:t>		...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4" name="Rectangle 4">
            <a:extLst>
              <a:ext uri="{FF2B5EF4-FFF2-40B4-BE49-F238E27FC236}">
                <a16:creationId xmlns:a16="http://schemas.microsoft.com/office/drawing/2014/main" id="{BEEB44FD-904B-4F04-B550-B9C43C2D77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35076"/>
            <a:ext cx="9144000" cy="5622925"/>
          </a:xfrm>
          <a:noFill/>
          <a:ln/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pt-BR" altLang="pt-BR" b="1" dirty="0">
                <a:latin typeface="+mj-lt"/>
              </a:rPr>
              <a:t>Exemplo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BDD de uma empresa distribuído por filiais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3 nodos de filiais: </a:t>
            </a:r>
            <a:r>
              <a:rPr lang="pt-BR" altLang="pt-BR" dirty="0" err="1">
                <a:latin typeface="+mj-lt"/>
              </a:rPr>
              <a:t>Fpolis</a:t>
            </a:r>
            <a:r>
              <a:rPr lang="pt-BR" altLang="pt-BR" dirty="0">
                <a:latin typeface="+mj-lt"/>
              </a:rPr>
              <a:t>, Blumenau e Joinville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3 </a:t>
            </a:r>
            <a:r>
              <a:rPr lang="pt-BR" altLang="pt-BR" dirty="0" err="1">
                <a:latin typeface="+mj-lt"/>
              </a:rPr>
              <a:t>FHs</a:t>
            </a:r>
            <a:r>
              <a:rPr lang="pt-BR" altLang="pt-BR" dirty="0">
                <a:latin typeface="+mj-lt"/>
              </a:rPr>
              <a:t> da relação Filiais: </a:t>
            </a:r>
            <a:r>
              <a:rPr lang="pt-BR" altLang="pt-BR" dirty="0" err="1">
                <a:latin typeface="+mj-lt"/>
              </a:rPr>
              <a:t>FFp</a:t>
            </a:r>
            <a:r>
              <a:rPr lang="pt-BR" altLang="pt-BR" dirty="0">
                <a:latin typeface="+mj-lt"/>
              </a:rPr>
              <a:t>, </a:t>
            </a:r>
            <a:r>
              <a:rPr lang="pt-BR" altLang="pt-BR" dirty="0" err="1">
                <a:latin typeface="+mj-lt"/>
              </a:rPr>
              <a:t>FBlu</a:t>
            </a:r>
            <a:r>
              <a:rPr lang="pt-BR" altLang="pt-BR" dirty="0">
                <a:latin typeface="+mj-lt"/>
              </a:rPr>
              <a:t> e </a:t>
            </a:r>
            <a:r>
              <a:rPr lang="pt-BR" altLang="pt-BR" dirty="0" err="1">
                <a:latin typeface="+mj-lt"/>
              </a:rPr>
              <a:t>FJv</a:t>
            </a:r>
            <a:endParaRPr lang="pt-BR" altLang="pt-BR" dirty="0">
              <a:latin typeface="+mj-lt"/>
            </a:endParaRPr>
          </a:p>
          <a:p>
            <a:pPr marL="990600" lvl="1" indent="-533400">
              <a:lnSpc>
                <a:spcPct val="90000"/>
              </a:lnSpc>
            </a:pPr>
            <a:r>
              <a:rPr lang="pt-BR" altLang="pt-BR" b="1" dirty="0">
                <a:latin typeface="+mj-lt"/>
              </a:rPr>
              <a:t>Consulta </a:t>
            </a:r>
            <a:r>
              <a:rPr lang="pt-BR" altLang="pt-BR" b="1" i="1" dirty="0">
                <a:latin typeface="+mj-lt"/>
              </a:rPr>
              <a:t>C</a:t>
            </a:r>
            <a:r>
              <a:rPr lang="pt-BR" altLang="pt-BR" b="1" dirty="0">
                <a:latin typeface="+mj-lt"/>
              </a:rPr>
              <a:t>: </a:t>
            </a:r>
            <a:r>
              <a:rPr lang="pt-BR" altLang="pt-BR" b="1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</a:t>
            </a:r>
            <a:r>
              <a:rPr lang="pt-BR" altLang="pt-BR" b="1" baseline="-25000" dirty="0">
                <a:solidFill>
                  <a:schemeClr val="accent2"/>
                </a:solidFill>
                <a:latin typeface="+mj-lt"/>
              </a:rPr>
              <a:t>cidade = ‘</a:t>
            </a:r>
            <a:r>
              <a:rPr lang="pt-BR" altLang="pt-BR" b="1" baseline="-25000" dirty="0" err="1">
                <a:solidFill>
                  <a:schemeClr val="accent2"/>
                </a:solidFill>
                <a:latin typeface="+mj-lt"/>
              </a:rPr>
              <a:t>Fpolis</a:t>
            </a:r>
            <a:r>
              <a:rPr lang="pt-BR" altLang="pt-BR" b="1" baseline="-25000" dirty="0">
                <a:solidFill>
                  <a:schemeClr val="accent2"/>
                </a:solidFill>
                <a:latin typeface="+mj-lt"/>
              </a:rPr>
              <a:t>’</a:t>
            </a:r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 (Filiais)</a:t>
            </a:r>
            <a:r>
              <a:rPr lang="pt-BR" altLang="pt-BR" b="1" dirty="0">
                <a:latin typeface="+mj-lt"/>
              </a:rPr>
              <a:t> 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transforma </a:t>
            </a:r>
            <a:r>
              <a:rPr lang="pt-BR" altLang="pt-BR" i="1" dirty="0">
                <a:latin typeface="+mj-lt"/>
              </a:rPr>
              <a:t>C</a:t>
            </a:r>
            <a:r>
              <a:rPr lang="pt-BR" altLang="pt-BR" dirty="0">
                <a:latin typeface="+mj-lt"/>
              </a:rPr>
              <a:t> em: </a:t>
            </a:r>
          </a:p>
          <a:p>
            <a:pPr marL="609600" indent="-6096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altLang="pt-BR" sz="2000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	</a:t>
            </a:r>
            <a:r>
              <a:rPr lang="pt-BR" altLang="pt-BR" sz="2600" dirty="0">
                <a:solidFill>
                  <a:srgbClr val="008000"/>
                </a:solidFill>
                <a:latin typeface="+mj-lt"/>
                <a:sym typeface="Symbol" panose="05050102010706020507" pitchFamily="18" charset="2"/>
              </a:rPr>
              <a:t></a:t>
            </a:r>
            <a:r>
              <a:rPr lang="pt-BR" altLang="pt-BR" sz="2200" baseline="-25000" dirty="0">
                <a:solidFill>
                  <a:srgbClr val="008000"/>
                </a:solidFill>
                <a:latin typeface="+mj-lt"/>
              </a:rPr>
              <a:t>cidade = ‘</a:t>
            </a:r>
            <a:r>
              <a:rPr lang="pt-BR" altLang="pt-BR" sz="2200" baseline="-25000" dirty="0" err="1">
                <a:solidFill>
                  <a:srgbClr val="008000"/>
                </a:solidFill>
                <a:latin typeface="+mj-lt"/>
              </a:rPr>
              <a:t>Fpolis</a:t>
            </a:r>
            <a:r>
              <a:rPr lang="pt-BR" altLang="pt-BR" sz="2200" baseline="-25000" dirty="0">
                <a:solidFill>
                  <a:srgbClr val="008000"/>
                </a:solidFill>
                <a:latin typeface="+mj-lt"/>
              </a:rPr>
              <a:t>’</a:t>
            </a:r>
            <a:r>
              <a:rPr lang="pt-BR" altLang="pt-BR" sz="2200" dirty="0">
                <a:solidFill>
                  <a:srgbClr val="008000"/>
                </a:solidFill>
                <a:latin typeface="+mj-lt"/>
              </a:rPr>
              <a:t> (</a:t>
            </a:r>
            <a:r>
              <a:rPr lang="pt-BR" altLang="pt-BR" sz="2200" dirty="0" err="1">
                <a:solidFill>
                  <a:srgbClr val="008000"/>
                </a:solidFill>
                <a:latin typeface="+mj-lt"/>
              </a:rPr>
              <a:t>FFp</a:t>
            </a:r>
            <a:r>
              <a:rPr lang="pt-BR" altLang="pt-BR" sz="2200" dirty="0">
                <a:solidFill>
                  <a:srgbClr val="008000"/>
                </a:solidFill>
                <a:latin typeface="+mj-lt"/>
              </a:rPr>
              <a:t>)</a:t>
            </a:r>
            <a:r>
              <a:rPr lang="pt-BR" altLang="pt-BR" sz="22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pt-BR" altLang="pt-BR" sz="2200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</a:t>
            </a:r>
            <a:r>
              <a:rPr lang="pt-BR" altLang="pt-BR" sz="22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pt-BR" altLang="pt-BR" sz="2600" dirty="0">
                <a:solidFill>
                  <a:srgbClr val="FF9933"/>
                </a:solidFill>
                <a:latin typeface="+mj-lt"/>
                <a:sym typeface="Symbol" panose="05050102010706020507" pitchFamily="18" charset="2"/>
              </a:rPr>
              <a:t></a:t>
            </a:r>
            <a:r>
              <a:rPr lang="pt-BR" altLang="pt-BR" sz="2200" baseline="-25000" dirty="0">
                <a:solidFill>
                  <a:srgbClr val="FF9933"/>
                </a:solidFill>
                <a:latin typeface="+mj-lt"/>
              </a:rPr>
              <a:t>cidade = ‘</a:t>
            </a:r>
            <a:r>
              <a:rPr lang="pt-BR" altLang="pt-BR" sz="2200" baseline="-25000" dirty="0" err="1">
                <a:solidFill>
                  <a:srgbClr val="FF9933"/>
                </a:solidFill>
                <a:latin typeface="+mj-lt"/>
              </a:rPr>
              <a:t>Fpolis</a:t>
            </a:r>
            <a:r>
              <a:rPr lang="pt-BR" altLang="pt-BR" sz="2200" baseline="-25000" dirty="0">
                <a:solidFill>
                  <a:srgbClr val="FF9933"/>
                </a:solidFill>
                <a:latin typeface="+mj-lt"/>
              </a:rPr>
              <a:t>’</a:t>
            </a:r>
            <a:r>
              <a:rPr lang="pt-BR" altLang="pt-BR" sz="2200" dirty="0">
                <a:solidFill>
                  <a:srgbClr val="FF9933"/>
                </a:solidFill>
                <a:latin typeface="+mj-lt"/>
              </a:rPr>
              <a:t> (</a:t>
            </a:r>
            <a:r>
              <a:rPr lang="pt-BR" altLang="pt-BR" sz="2200" dirty="0" err="1">
                <a:solidFill>
                  <a:srgbClr val="FF9933"/>
                </a:solidFill>
                <a:latin typeface="+mj-lt"/>
              </a:rPr>
              <a:t>FBlu</a:t>
            </a:r>
            <a:r>
              <a:rPr lang="pt-BR" altLang="pt-BR" sz="2200" dirty="0">
                <a:solidFill>
                  <a:srgbClr val="FF9933"/>
                </a:solidFill>
                <a:latin typeface="+mj-lt"/>
              </a:rPr>
              <a:t>)</a:t>
            </a:r>
            <a:r>
              <a:rPr lang="pt-BR" altLang="pt-BR" sz="2200" dirty="0">
                <a:latin typeface="+mj-lt"/>
              </a:rPr>
              <a:t> </a:t>
            </a:r>
            <a:r>
              <a:rPr lang="pt-BR" altLang="pt-BR" sz="2200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</a:t>
            </a:r>
            <a:r>
              <a:rPr lang="pt-BR" altLang="pt-BR" sz="2200" dirty="0">
                <a:latin typeface="+mj-lt"/>
              </a:rPr>
              <a:t> </a:t>
            </a:r>
            <a:r>
              <a:rPr lang="pt-BR" altLang="pt-BR" sz="2600" dirty="0">
                <a:solidFill>
                  <a:srgbClr val="FF9933"/>
                </a:solidFill>
                <a:latin typeface="+mj-lt"/>
                <a:sym typeface="Symbol" panose="05050102010706020507" pitchFamily="18" charset="2"/>
              </a:rPr>
              <a:t></a:t>
            </a:r>
            <a:r>
              <a:rPr lang="pt-BR" altLang="pt-BR" sz="2200" baseline="-25000" dirty="0">
                <a:solidFill>
                  <a:srgbClr val="FF9933"/>
                </a:solidFill>
                <a:latin typeface="+mj-lt"/>
              </a:rPr>
              <a:t>cidade = ‘</a:t>
            </a:r>
            <a:r>
              <a:rPr lang="pt-BR" altLang="pt-BR" sz="2200" baseline="-25000" dirty="0" err="1">
                <a:solidFill>
                  <a:srgbClr val="FF9933"/>
                </a:solidFill>
                <a:latin typeface="+mj-lt"/>
              </a:rPr>
              <a:t>Fpolis</a:t>
            </a:r>
            <a:r>
              <a:rPr lang="pt-BR" altLang="pt-BR" sz="2200" baseline="-25000" dirty="0">
                <a:solidFill>
                  <a:srgbClr val="FF9933"/>
                </a:solidFill>
                <a:latin typeface="+mj-lt"/>
              </a:rPr>
              <a:t>’</a:t>
            </a:r>
            <a:r>
              <a:rPr lang="pt-BR" altLang="pt-BR" sz="2200" dirty="0">
                <a:solidFill>
                  <a:srgbClr val="FF9933"/>
                </a:solidFill>
                <a:latin typeface="+mj-lt"/>
              </a:rPr>
              <a:t> (</a:t>
            </a:r>
            <a:r>
              <a:rPr lang="pt-BR" altLang="pt-BR" sz="2200" dirty="0" err="1">
                <a:solidFill>
                  <a:srgbClr val="FF9933"/>
                </a:solidFill>
                <a:latin typeface="+mj-lt"/>
              </a:rPr>
              <a:t>FJv</a:t>
            </a:r>
            <a:r>
              <a:rPr lang="pt-BR" altLang="pt-BR" sz="2200" dirty="0">
                <a:solidFill>
                  <a:srgbClr val="FF9933"/>
                </a:solidFill>
                <a:latin typeface="+mj-lt"/>
              </a:rPr>
              <a:t>)</a:t>
            </a:r>
            <a:r>
              <a:rPr lang="pt-BR" altLang="pt-BR" sz="2200" dirty="0">
                <a:latin typeface="+mj-lt"/>
              </a:rPr>
              <a:t> </a:t>
            </a:r>
          </a:p>
          <a:p>
            <a:pPr marL="609600" indent="-609600">
              <a:lnSpc>
                <a:spcPct val="90000"/>
              </a:lnSpc>
              <a:spcBef>
                <a:spcPct val="0"/>
              </a:spcBef>
              <a:buNone/>
            </a:pPr>
            <a:endParaRPr lang="pt-BR" altLang="pt-BR" sz="2200" dirty="0">
              <a:latin typeface="+mj-lt"/>
            </a:endParaRPr>
          </a:p>
          <a:p>
            <a:pPr marL="609600" indent="-609600">
              <a:lnSpc>
                <a:spcPct val="90000"/>
              </a:lnSpc>
              <a:spcBef>
                <a:spcPct val="0"/>
              </a:spcBef>
              <a:buNone/>
            </a:pPr>
            <a:endParaRPr lang="pt-BR" altLang="pt-BR" sz="2200" dirty="0">
              <a:latin typeface="+mj-lt"/>
            </a:endParaRPr>
          </a:p>
          <a:p>
            <a:pPr marL="609600" indent="-609600">
              <a:lnSpc>
                <a:spcPct val="90000"/>
              </a:lnSpc>
              <a:spcBef>
                <a:spcPct val="0"/>
              </a:spcBef>
              <a:buNone/>
            </a:pPr>
            <a:endParaRPr lang="pt-BR" altLang="pt-BR" sz="2200" dirty="0">
              <a:latin typeface="+mj-lt"/>
            </a:endParaRP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</a:pPr>
            <a:endParaRPr lang="pt-BR" altLang="pt-BR" dirty="0">
              <a:latin typeface="+mj-lt"/>
            </a:endParaRP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</a:pPr>
            <a:endParaRPr lang="pt-BR" altLang="pt-BR" sz="800" dirty="0">
              <a:latin typeface="+mj-lt"/>
            </a:endParaRP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</a:pPr>
            <a:endParaRPr lang="pt-BR" altLang="pt-BR" dirty="0">
              <a:latin typeface="+mj-lt"/>
            </a:endParaRP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</a:pPr>
            <a:endParaRPr lang="pt-BR" altLang="pt-BR" dirty="0">
              <a:latin typeface="+mj-lt"/>
            </a:endParaRP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</a:pPr>
            <a:r>
              <a:rPr lang="pt-BR" altLang="pt-BR" dirty="0">
                <a:latin typeface="+mj-lt"/>
              </a:rPr>
              <a:t>se há fragmentação vertical, verificar se algum atributo desejado </a:t>
            </a: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</a:pPr>
            <a:r>
              <a:rPr lang="pt-BR" altLang="pt-BR" dirty="0">
                <a:latin typeface="+mj-lt"/>
              </a:rPr>
              <a:t>por </a:t>
            </a:r>
            <a:r>
              <a:rPr lang="pt-BR" altLang="pt-BR" i="1" dirty="0">
                <a:latin typeface="+mj-lt"/>
              </a:rPr>
              <a:t>C</a:t>
            </a:r>
            <a:r>
              <a:rPr lang="pt-BR" altLang="pt-BR" dirty="0">
                <a:latin typeface="+mj-lt"/>
              </a:rPr>
              <a:t> (em </a:t>
            </a:r>
            <a:r>
              <a:rPr lang="pt-BR" altLang="pt-BR" sz="2800" dirty="0">
                <a:latin typeface="+mj-lt"/>
                <a:sym typeface="Symbol" panose="05050102010706020507" pitchFamily="18" charset="2"/>
              </a:rPr>
              <a:t></a:t>
            </a:r>
            <a:r>
              <a:rPr lang="pt-BR" altLang="pt-BR" dirty="0">
                <a:latin typeface="+mj-lt"/>
              </a:rPr>
              <a:t> ou </a:t>
            </a:r>
            <a:r>
              <a:rPr lang="pt-BR" altLang="pt-BR" sz="2800" dirty="0">
                <a:latin typeface="+mj-lt"/>
                <a:sym typeface="Symbol" panose="05050102010706020507" pitchFamily="18" charset="2"/>
              </a:rPr>
              <a:t></a:t>
            </a:r>
            <a:r>
              <a:rPr lang="pt-BR" altLang="pt-BR" dirty="0">
                <a:latin typeface="+mj-lt"/>
              </a:rPr>
              <a:t>) encontra-se no fragmento</a:t>
            </a:r>
          </a:p>
          <a:p>
            <a:pPr marL="1752600" lvl="3" indent="-381000">
              <a:lnSpc>
                <a:spcPct val="90000"/>
              </a:lnSpc>
              <a:spcBef>
                <a:spcPct val="0"/>
              </a:spcBef>
            </a:pPr>
            <a:r>
              <a:rPr lang="pt-BR" altLang="pt-BR" dirty="0">
                <a:latin typeface="+mj-lt"/>
              </a:rPr>
              <a:t>se nenhum atributo é encontrado, </a:t>
            </a:r>
            <a:r>
              <a:rPr lang="pt-BR" altLang="pt-BR" i="1" dirty="0">
                <a:latin typeface="+mj-lt"/>
              </a:rPr>
              <a:t>C</a:t>
            </a:r>
            <a:r>
              <a:rPr lang="pt-BR" altLang="pt-BR" dirty="0">
                <a:latin typeface="+mj-lt"/>
              </a:rPr>
              <a:t> não executa no fragmento</a:t>
            </a:r>
          </a:p>
        </p:txBody>
      </p:sp>
      <p:sp>
        <p:nvSpPr>
          <p:cNvPr id="153605" name="Rectangle 5">
            <a:extLst>
              <a:ext uri="{FF2B5EF4-FFF2-40B4-BE49-F238E27FC236}">
                <a16:creationId xmlns:a16="http://schemas.microsoft.com/office/drawing/2014/main" id="{58ECA2D0-7113-4244-9650-A1A37AF0F1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/>
              <a:t>Transformação de Consultas</a:t>
            </a:r>
          </a:p>
        </p:txBody>
      </p:sp>
      <p:sp>
        <p:nvSpPr>
          <p:cNvPr id="153606" name="AutoShape 6">
            <a:extLst>
              <a:ext uri="{FF2B5EF4-FFF2-40B4-BE49-F238E27FC236}">
                <a16:creationId xmlns:a16="http://schemas.microsoft.com/office/drawing/2014/main" id="{7952EC84-03BC-4E70-A3B1-B5FADD0AEBD4}"/>
              </a:ext>
            </a:extLst>
          </p:cNvPr>
          <p:cNvSpPr>
            <a:spLocks/>
          </p:cNvSpPr>
          <p:nvPr/>
        </p:nvSpPr>
        <p:spPr bwMode="auto">
          <a:xfrm rot="-5400000">
            <a:off x="7337425" y="1924050"/>
            <a:ext cx="325438" cy="4986338"/>
          </a:xfrm>
          <a:prstGeom prst="leftBrace">
            <a:avLst>
              <a:gd name="adj1" fmla="val 127683"/>
              <a:gd name="adj2" fmla="val 50000"/>
            </a:avLst>
          </a:prstGeom>
          <a:noFill/>
          <a:ln w="952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53607" name="Text Box 7">
            <a:extLst>
              <a:ext uri="{FF2B5EF4-FFF2-40B4-BE49-F238E27FC236}">
                <a16:creationId xmlns:a16="http://schemas.microsoft.com/office/drawing/2014/main" id="{5800A4D0-5815-48D9-949B-16138DD1F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6214" y="4584701"/>
            <a:ext cx="489461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>
                <a:solidFill>
                  <a:srgbClr val="FF9933"/>
                </a:solidFill>
                <a:latin typeface="+mj-lt"/>
              </a:rPr>
              <a:t>predicado de </a:t>
            </a:r>
            <a:r>
              <a:rPr lang="pt-BR" altLang="pt-BR" i="1">
                <a:solidFill>
                  <a:srgbClr val="FF9933"/>
                </a:solidFill>
                <a:latin typeface="+mj-lt"/>
              </a:rPr>
              <a:t>C</a:t>
            </a:r>
            <a:r>
              <a:rPr lang="pt-BR" altLang="pt-BR">
                <a:solidFill>
                  <a:srgbClr val="FF9933"/>
                </a:solidFill>
                <a:latin typeface="+mj-lt"/>
              </a:rPr>
              <a:t> + predicado do FH retorna </a:t>
            </a:r>
            <a:r>
              <a:rPr lang="pt-BR" altLang="pt-BR">
                <a:solidFill>
                  <a:srgbClr val="FF9933"/>
                </a:solidFill>
                <a:latin typeface="+mj-lt"/>
                <a:sym typeface="Symbol" panose="05050102010706020507" pitchFamily="18" charset="2"/>
              </a:rPr>
              <a:t></a:t>
            </a:r>
          </a:p>
          <a:p>
            <a:pPr algn="ctr"/>
            <a:r>
              <a:rPr lang="pt-BR" altLang="pt-BR">
                <a:latin typeface="+mj-lt"/>
                <a:sym typeface="Symbol" panose="05050102010706020507" pitchFamily="18" charset="2"/>
              </a:rPr>
              <a:t>(esses fragmentos são desconsiderados!)</a:t>
            </a:r>
            <a:r>
              <a:rPr lang="pt-BR" altLang="pt-BR">
                <a:solidFill>
                  <a:srgbClr val="FF9933"/>
                </a:solidFill>
                <a:latin typeface="+mj-lt"/>
              </a:rPr>
              <a:t> </a:t>
            </a:r>
          </a:p>
        </p:txBody>
      </p:sp>
      <p:sp>
        <p:nvSpPr>
          <p:cNvPr id="153608" name="AutoShape 8">
            <a:extLst>
              <a:ext uri="{FF2B5EF4-FFF2-40B4-BE49-F238E27FC236}">
                <a16:creationId xmlns:a16="http://schemas.microsoft.com/office/drawing/2014/main" id="{9E711460-A0B5-4955-8F2C-41E50CE58764}"/>
              </a:ext>
            </a:extLst>
          </p:cNvPr>
          <p:cNvSpPr>
            <a:spLocks/>
          </p:cNvSpPr>
          <p:nvPr/>
        </p:nvSpPr>
        <p:spPr bwMode="auto">
          <a:xfrm rot="-5400000">
            <a:off x="3229770" y="3196432"/>
            <a:ext cx="325437" cy="2400300"/>
          </a:xfrm>
          <a:prstGeom prst="leftBrace">
            <a:avLst>
              <a:gd name="adj1" fmla="val 61464"/>
              <a:gd name="adj2" fmla="val 50000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pt-BR" altLang="pt-BR">
              <a:solidFill>
                <a:srgbClr val="008000"/>
              </a:solidFill>
              <a:latin typeface="+mj-lt"/>
            </a:endParaRPr>
          </a:p>
        </p:txBody>
      </p:sp>
      <p:sp>
        <p:nvSpPr>
          <p:cNvPr id="153609" name="Text Box 9">
            <a:extLst>
              <a:ext uri="{FF2B5EF4-FFF2-40B4-BE49-F238E27FC236}">
                <a16:creationId xmlns:a16="http://schemas.microsoft.com/office/drawing/2014/main" id="{E3C8AC6F-7EBF-439A-8751-EC76ABFB4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959" y="4559301"/>
            <a:ext cx="433105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dirty="0">
                <a:solidFill>
                  <a:srgbClr val="008000"/>
                </a:solidFill>
                <a:latin typeface="+mj-lt"/>
              </a:rPr>
              <a:t>predicado de </a:t>
            </a:r>
            <a:r>
              <a:rPr lang="pt-BR" altLang="pt-BR" i="1" dirty="0">
                <a:solidFill>
                  <a:srgbClr val="008000"/>
                </a:solidFill>
                <a:latin typeface="+mj-lt"/>
              </a:rPr>
              <a:t>C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 está contido</a:t>
            </a:r>
          </a:p>
          <a:p>
            <a:pPr algn="ctr"/>
            <a:r>
              <a:rPr lang="pt-BR" altLang="pt-BR" dirty="0">
                <a:solidFill>
                  <a:srgbClr val="008000"/>
                </a:solidFill>
                <a:latin typeface="+mj-lt"/>
              </a:rPr>
              <a:t>ou é igual ao predicado do FH</a:t>
            </a:r>
            <a:endParaRPr lang="pt-BR" altLang="pt-BR" dirty="0">
              <a:solidFill>
                <a:srgbClr val="008000"/>
              </a:solidFill>
              <a:latin typeface="+mj-lt"/>
              <a:sym typeface="Symbol" panose="05050102010706020507" pitchFamily="18" charset="2"/>
            </a:endParaRPr>
          </a:p>
          <a:p>
            <a:pPr algn="ctr"/>
            <a:r>
              <a:rPr lang="pt-BR" altLang="pt-BR" dirty="0">
                <a:latin typeface="+mj-lt"/>
                <a:sym typeface="Symbol" panose="05050102010706020507" pitchFamily="18" charset="2"/>
              </a:rPr>
              <a:t>(resultado final da transformação de </a:t>
            </a:r>
            <a:r>
              <a:rPr lang="pt-BR" altLang="pt-BR" i="1" dirty="0">
                <a:latin typeface="+mj-lt"/>
                <a:sym typeface="Symbol" panose="05050102010706020507" pitchFamily="18" charset="2"/>
              </a:rPr>
              <a:t>C</a:t>
            </a:r>
            <a:r>
              <a:rPr lang="pt-BR" altLang="pt-BR" dirty="0">
                <a:latin typeface="+mj-lt"/>
                <a:sym typeface="Symbol" panose="05050102010706020507" pitchFamily="18" charset="2"/>
              </a:rPr>
              <a:t>)</a:t>
            </a:r>
            <a:r>
              <a:rPr lang="pt-BR" altLang="pt-BR" dirty="0">
                <a:solidFill>
                  <a:srgbClr val="FF9933"/>
                </a:solidFill>
                <a:latin typeface="+mj-lt"/>
              </a:rPr>
              <a:t>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8" name="Rectangle 4">
            <a:extLst>
              <a:ext uri="{FF2B5EF4-FFF2-40B4-BE49-F238E27FC236}">
                <a16:creationId xmlns:a16="http://schemas.microsoft.com/office/drawing/2014/main" id="{98442B8E-0D22-4AAF-84DC-A7C31FEC6D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235075"/>
            <a:ext cx="8596312" cy="5441950"/>
          </a:xfrm>
          <a:noFill/>
          <a:ln/>
        </p:spPr>
        <p:txBody>
          <a:bodyPr>
            <a:normAutofit lnSpcReduction="10000"/>
          </a:bodyPr>
          <a:lstStyle/>
          <a:p>
            <a:pPr marL="609600" indent="-609600"/>
            <a:r>
              <a:rPr lang="pt-BR" altLang="pt-BR" dirty="0">
                <a:latin typeface="+mj-lt"/>
              </a:rPr>
              <a:t>Se junções ocorrem entre dados armazenados em nodos diferentes</a:t>
            </a:r>
          </a:p>
          <a:p>
            <a:pPr marL="990600" lvl="1" indent="-533400"/>
            <a:r>
              <a:rPr lang="pt-BR" altLang="pt-BR" dirty="0">
                <a:latin typeface="+mj-lt"/>
              </a:rPr>
              <a:t>encontrar uma alternativa que implique </a:t>
            </a:r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menor volume de dados transmitidos</a:t>
            </a:r>
            <a:r>
              <a:rPr lang="pt-BR" altLang="pt-BR" dirty="0">
                <a:latin typeface="+mj-lt"/>
              </a:rPr>
              <a:t> entre nodos</a:t>
            </a:r>
          </a:p>
          <a:p>
            <a:pPr marL="609600" indent="-609600"/>
            <a:r>
              <a:rPr lang="pt-BR" altLang="pt-BR" dirty="0">
                <a:latin typeface="+mj-lt"/>
              </a:rPr>
              <a:t>Situação exemplo</a:t>
            </a:r>
          </a:p>
          <a:p>
            <a:pPr marL="990600" lvl="1" indent="-533400"/>
            <a:r>
              <a:rPr lang="pt-BR" altLang="pt-BR" b="1" dirty="0">
                <a:latin typeface="+mj-lt"/>
              </a:rPr>
              <a:t>Nodo1</a:t>
            </a:r>
            <a:r>
              <a:rPr lang="pt-BR" altLang="pt-BR" dirty="0">
                <a:latin typeface="+mj-lt"/>
              </a:rPr>
              <a:t>: </a:t>
            </a:r>
            <a:r>
              <a:rPr lang="pt-BR" altLang="pt-BR" dirty="0" err="1">
                <a:solidFill>
                  <a:srgbClr val="008000"/>
                </a:solidFill>
                <a:latin typeface="+mj-lt"/>
              </a:rPr>
              <a:t>Func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 (</a:t>
            </a:r>
            <a:r>
              <a:rPr lang="pt-BR" altLang="pt-BR" u="sng" dirty="0" err="1">
                <a:solidFill>
                  <a:srgbClr val="008000"/>
                </a:solidFill>
                <a:latin typeface="+mj-lt"/>
              </a:rPr>
              <a:t>codF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, nome, sobrenome, DN, salário, ..., </a:t>
            </a:r>
            <a:r>
              <a:rPr lang="pt-BR" altLang="pt-BR" i="1" dirty="0" err="1">
                <a:solidFill>
                  <a:srgbClr val="008000"/>
                </a:solidFill>
                <a:latin typeface="+mj-lt"/>
              </a:rPr>
              <a:t>nroFil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)</a:t>
            </a:r>
          </a:p>
          <a:p>
            <a:pPr marL="1371600" lvl="2" indent="-457200"/>
            <a:r>
              <a:rPr lang="pt-BR" altLang="pt-BR" dirty="0">
                <a:latin typeface="+mj-lt"/>
              </a:rPr>
              <a:t>estimativas: </a:t>
            </a:r>
            <a:r>
              <a:rPr lang="pt-BR" altLang="pt-BR" dirty="0" err="1">
                <a:latin typeface="+mj-lt"/>
              </a:rPr>
              <a:t>n</a:t>
            </a:r>
            <a:r>
              <a:rPr lang="pt-BR" altLang="pt-BR" baseline="-25000" dirty="0" err="1"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 = 10.000 </a:t>
            </a:r>
            <a:r>
              <a:rPr lang="pt-BR" altLang="pt-BR" dirty="0" err="1">
                <a:latin typeface="+mj-lt"/>
              </a:rPr>
              <a:t>tuplas</a:t>
            </a:r>
            <a:r>
              <a:rPr lang="pt-BR" altLang="pt-BR" dirty="0">
                <a:latin typeface="+mj-lt"/>
              </a:rPr>
              <a:t>; </a:t>
            </a:r>
            <a:r>
              <a:rPr lang="pt-BR" altLang="pt-BR" dirty="0" err="1">
                <a:latin typeface="+mj-lt"/>
              </a:rPr>
              <a:t>t</a:t>
            </a:r>
            <a:r>
              <a:rPr lang="pt-BR" altLang="pt-BR" baseline="-25000" dirty="0" err="1"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 = 100 bytes; </a:t>
            </a:r>
            <a:r>
              <a:rPr lang="pt-BR" altLang="pt-BR" dirty="0" err="1">
                <a:latin typeface="+mj-lt"/>
              </a:rPr>
              <a:t>t</a:t>
            </a:r>
            <a:r>
              <a:rPr lang="pt-BR" altLang="pt-BR" baseline="-25000" dirty="0" err="1"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(</a:t>
            </a:r>
            <a:r>
              <a:rPr lang="pt-BR" altLang="pt-BR" dirty="0" err="1">
                <a:latin typeface="+mj-lt"/>
              </a:rPr>
              <a:t>codF</a:t>
            </a:r>
            <a:r>
              <a:rPr lang="pt-BR" altLang="pt-BR" dirty="0">
                <a:latin typeface="+mj-lt"/>
              </a:rPr>
              <a:t>) = 9 bytes; </a:t>
            </a:r>
            <a:r>
              <a:rPr lang="pt-BR" altLang="pt-BR" dirty="0" err="1">
                <a:latin typeface="+mj-lt"/>
              </a:rPr>
              <a:t>t</a:t>
            </a:r>
            <a:r>
              <a:rPr lang="pt-BR" altLang="pt-BR" baseline="-25000" dirty="0" err="1"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(</a:t>
            </a:r>
            <a:r>
              <a:rPr lang="pt-BR" altLang="pt-BR" dirty="0" err="1">
                <a:latin typeface="+mj-lt"/>
              </a:rPr>
              <a:t>nroFil</a:t>
            </a:r>
            <a:r>
              <a:rPr lang="pt-BR" altLang="pt-BR" dirty="0">
                <a:latin typeface="+mj-lt"/>
              </a:rPr>
              <a:t>) = 4 bytes; </a:t>
            </a:r>
            <a:r>
              <a:rPr lang="pt-BR" altLang="pt-BR" dirty="0" err="1">
                <a:latin typeface="+mj-lt"/>
              </a:rPr>
              <a:t>t</a:t>
            </a:r>
            <a:r>
              <a:rPr lang="pt-BR" altLang="pt-BR" baseline="-25000" dirty="0" err="1"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(nome) = 15 bytes; </a:t>
            </a:r>
            <a:r>
              <a:rPr lang="pt-BR" altLang="pt-BR" dirty="0" err="1">
                <a:latin typeface="+mj-lt"/>
              </a:rPr>
              <a:t>t</a:t>
            </a:r>
            <a:r>
              <a:rPr lang="pt-BR" altLang="pt-BR" baseline="-25000" dirty="0" err="1"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(sobrenome) = 15 bytes</a:t>
            </a:r>
          </a:p>
          <a:p>
            <a:pPr marL="990600" lvl="1" indent="-533400"/>
            <a:r>
              <a:rPr lang="pt-BR" altLang="pt-BR" b="1" dirty="0">
                <a:latin typeface="+mj-lt"/>
              </a:rPr>
              <a:t>Nodo2</a:t>
            </a:r>
            <a:r>
              <a:rPr lang="pt-BR" altLang="pt-BR" dirty="0">
                <a:latin typeface="+mj-lt"/>
              </a:rPr>
              <a:t>: 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Filiais (</a:t>
            </a:r>
            <a:r>
              <a:rPr lang="pt-BR" altLang="pt-BR" u="sng" dirty="0" err="1">
                <a:solidFill>
                  <a:srgbClr val="008000"/>
                </a:solidFill>
                <a:latin typeface="+mj-lt"/>
              </a:rPr>
              <a:t>nroFil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, </a:t>
            </a:r>
            <a:r>
              <a:rPr lang="pt-BR" altLang="pt-BR" dirty="0" err="1">
                <a:solidFill>
                  <a:srgbClr val="008000"/>
                </a:solidFill>
                <a:latin typeface="+mj-lt"/>
              </a:rPr>
              <a:t>nomeFil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, cidade, ...)</a:t>
            </a:r>
          </a:p>
          <a:p>
            <a:pPr marL="1371600" lvl="2" indent="-457200"/>
            <a:r>
              <a:rPr lang="pt-BR" altLang="pt-BR" dirty="0">
                <a:latin typeface="+mj-lt"/>
              </a:rPr>
              <a:t>estimativas: </a:t>
            </a:r>
            <a:r>
              <a:rPr lang="pt-BR" altLang="pt-BR" dirty="0" err="1">
                <a:latin typeface="+mj-lt"/>
              </a:rPr>
              <a:t>n</a:t>
            </a:r>
            <a:r>
              <a:rPr lang="pt-BR" altLang="pt-BR" baseline="-25000" dirty="0" err="1">
                <a:latin typeface="+mj-lt"/>
              </a:rPr>
              <a:t>Filiais</a:t>
            </a:r>
            <a:r>
              <a:rPr lang="pt-BR" altLang="pt-BR" dirty="0">
                <a:latin typeface="+mj-lt"/>
              </a:rPr>
              <a:t> = 100 </a:t>
            </a:r>
            <a:r>
              <a:rPr lang="pt-BR" altLang="pt-BR" dirty="0" err="1">
                <a:latin typeface="+mj-lt"/>
              </a:rPr>
              <a:t>tuplas</a:t>
            </a:r>
            <a:r>
              <a:rPr lang="pt-BR" altLang="pt-BR" dirty="0">
                <a:latin typeface="+mj-lt"/>
              </a:rPr>
              <a:t>; </a:t>
            </a:r>
            <a:r>
              <a:rPr lang="pt-BR" altLang="pt-BR" dirty="0" err="1">
                <a:latin typeface="+mj-lt"/>
              </a:rPr>
              <a:t>t</a:t>
            </a:r>
            <a:r>
              <a:rPr lang="pt-BR" altLang="pt-BR" baseline="-25000" dirty="0" err="1">
                <a:latin typeface="+mj-lt"/>
              </a:rPr>
              <a:t>Filiais</a:t>
            </a:r>
            <a:r>
              <a:rPr lang="pt-BR" altLang="pt-BR" dirty="0">
                <a:latin typeface="+mj-lt"/>
              </a:rPr>
              <a:t> = 35 bytes; </a:t>
            </a:r>
            <a:r>
              <a:rPr lang="pt-BR" altLang="pt-BR" dirty="0" err="1">
                <a:latin typeface="+mj-lt"/>
              </a:rPr>
              <a:t>t</a:t>
            </a:r>
            <a:r>
              <a:rPr lang="pt-BR" altLang="pt-BR" baseline="-25000" dirty="0" err="1">
                <a:latin typeface="+mj-lt"/>
              </a:rPr>
              <a:t>Filiais</a:t>
            </a:r>
            <a:r>
              <a:rPr lang="pt-BR" altLang="pt-BR" dirty="0">
                <a:latin typeface="+mj-lt"/>
              </a:rPr>
              <a:t>(</a:t>
            </a:r>
            <a:r>
              <a:rPr lang="pt-BR" altLang="pt-BR" dirty="0" err="1">
                <a:latin typeface="+mj-lt"/>
              </a:rPr>
              <a:t>nroFil</a:t>
            </a:r>
            <a:r>
              <a:rPr lang="pt-BR" altLang="pt-BR" dirty="0">
                <a:latin typeface="+mj-lt"/>
              </a:rPr>
              <a:t>) = 4 bytes; </a:t>
            </a:r>
            <a:r>
              <a:rPr lang="pt-BR" altLang="pt-BR" dirty="0" err="1">
                <a:latin typeface="+mj-lt"/>
              </a:rPr>
              <a:t>t</a:t>
            </a:r>
            <a:r>
              <a:rPr lang="pt-BR" altLang="pt-BR" baseline="-25000" dirty="0" err="1">
                <a:latin typeface="+mj-lt"/>
              </a:rPr>
              <a:t>Filiais</a:t>
            </a:r>
            <a:r>
              <a:rPr lang="pt-BR" altLang="pt-BR" dirty="0">
                <a:latin typeface="+mj-lt"/>
              </a:rPr>
              <a:t>(</a:t>
            </a:r>
            <a:r>
              <a:rPr lang="pt-BR" altLang="pt-BR" dirty="0" err="1">
                <a:latin typeface="+mj-lt"/>
              </a:rPr>
              <a:t>nomeFil</a:t>
            </a:r>
            <a:r>
              <a:rPr lang="pt-BR" altLang="pt-BR" dirty="0">
                <a:latin typeface="+mj-lt"/>
              </a:rPr>
              <a:t>) = 10 bytes</a:t>
            </a:r>
          </a:p>
        </p:txBody>
      </p:sp>
      <p:sp>
        <p:nvSpPr>
          <p:cNvPr id="154629" name="Rectangle 5">
            <a:extLst>
              <a:ext uri="{FF2B5EF4-FFF2-40B4-BE49-F238E27FC236}">
                <a16:creationId xmlns:a16="http://schemas.microsoft.com/office/drawing/2014/main" id="{64678E26-3867-4035-A99F-70FD43E6F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/>
              <a:t>Tratamento de Junções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>
            <a:extLst>
              <a:ext uri="{FF2B5EF4-FFF2-40B4-BE49-F238E27FC236}">
                <a16:creationId xmlns:a16="http://schemas.microsoft.com/office/drawing/2014/main" id="{2BB4E0D8-4AF2-4703-8CF8-4CCEA0BD32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235076"/>
            <a:ext cx="8596312" cy="5622925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Consulta formulada em </a:t>
            </a:r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nodo3</a:t>
            </a:r>
            <a:r>
              <a:rPr lang="pt-BR" altLang="pt-BR" dirty="0">
                <a:latin typeface="+mj-lt"/>
              </a:rPr>
              <a:t>: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pt-BR" altLang="pt-BR" sz="2400" dirty="0">
                <a:latin typeface="+mj-lt"/>
                <a:sym typeface="Symbol" panose="05050102010706020507" pitchFamily="18" charset="2"/>
              </a:rPr>
              <a:t>	</a:t>
            </a:r>
            <a:r>
              <a:rPr lang="pt-BR" altLang="pt-BR" sz="2400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</a:t>
            </a:r>
            <a:r>
              <a:rPr lang="pt-BR" altLang="pt-BR" sz="2400" baseline="-25000" dirty="0">
                <a:solidFill>
                  <a:schemeClr val="accent2"/>
                </a:solidFill>
                <a:latin typeface="+mj-lt"/>
              </a:rPr>
              <a:t>nome, sobrenome, </a:t>
            </a:r>
            <a:r>
              <a:rPr lang="pt-BR" altLang="pt-BR" sz="2400" baseline="-25000" dirty="0" err="1">
                <a:solidFill>
                  <a:schemeClr val="accent2"/>
                </a:solidFill>
                <a:latin typeface="+mj-lt"/>
              </a:rPr>
              <a:t>nomeFil</a:t>
            </a:r>
            <a:r>
              <a:rPr lang="pt-BR" altLang="pt-BR" sz="2400" baseline="-250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pt-BR" altLang="pt-BR" sz="2400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pt-BR" altLang="pt-BR" sz="2400" dirty="0" err="1">
                <a:solidFill>
                  <a:schemeClr val="accent2"/>
                </a:solidFill>
                <a:latin typeface="+mj-lt"/>
              </a:rPr>
              <a:t>Func</a:t>
            </a:r>
            <a:r>
              <a:rPr lang="pt-BR" altLang="pt-BR" sz="2400" dirty="0">
                <a:solidFill>
                  <a:schemeClr val="accent2"/>
                </a:solidFill>
                <a:latin typeface="+mj-lt"/>
              </a:rPr>
              <a:t>      Filiais)</a:t>
            </a:r>
          </a:p>
          <a:p>
            <a:pPr marL="609600" indent="-6096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Temos: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dirty="0" err="1">
                <a:latin typeface="+mj-lt"/>
              </a:rPr>
              <a:t>tam</a:t>
            </a:r>
            <a:r>
              <a:rPr lang="pt-BR" altLang="pt-BR" baseline="-25000" dirty="0" err="1"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: 10.000 * 100 = 1.000.000 bytes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dirty="0" err="1">
                <a:latin typeface="+mj-lt"/>
              </a:rPr>
              <a:t>tam</a:t>
            </a:r>
            <a:r>
              <a:rPr lang="pt-BR" altLang="pt-BR" baseline="-25000" dirty="0" err="1">
                <a:latin typeface="+mj-lt"/>
              </a:rPr>
              <a:t>Filiais</a:t>
            </a:r>
            <a:r>
              <a:rPr lang="pt-BR" altLang="pt-BR" dirty="0">
                <a:latin typeface="+mj-lt"/>
              </a:rPr>
              <a:t>: 100 * 35 = 3.500 bytes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dirty="0" err="1">
                <a:latin typeface="+mj-lt"/>
              </a:rPr>
              <a:t>t</a:t>
            </a:r>
            <a:r>
              <a:rPr lang="pt-BR" altLang="pt-BR" baseline="-25000" dirty="0" err="1">
                <a:latin typeface="+mj-lt"/>
              </a:rPr>
              <a:t>resultado</a:t>
            </a:r>
            <a:r>
              <a:rPr lang="pt-BR" altLang="pt-BR" dirty="0">
                <a:latin typeface="+mj-lt"/>
              </a:rPr>
              <a:t> = 15 + 15 + 10 = 40 bytes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dirty="0" err="1">
                <a:latin typeface="+mj-lt"/>
              </a:rPr>
              <a:t>tam</a:t>
            </a:r>
            <a:r>
              <a:rPr lang="pt-BR" altLang="pt-BR" baseline="-25000" dirty="0" err="1">
                <a:latin typeface="+mj-lt"/>
              </a:rPr>
              <a:t>resultado</a:t>
            </a:r>
            <a:r>
              <a:rPr lang="pt-BR" altLang="pt-BR" dirty="0">
                <a:latin typeface="+mj-lt"/>
              </a:rPr>
              <a:t> = 10.000 * 40 = 400.000 bytes</a:t>
            </a:r>
          </a:p>
          <a:p>
            <a:pPr marL="990600" lvl="1" indent="-533400">
              <a:lnSpc>
                <a:spcPct val="90000"/>
              </a:lnSpc>
            </a:pPr>
            <a:endParaRPr lang="pt-BR" altLang="pt-BR" dirty="0">
              <a:latin typeface="+mj-lt"/>
            </a:endParaRPr>
          </a:p>
          <a:p>
            <a:pPr marL="609600" indent="-609600">
              <a:lnSpc>
                <a:spcPct val="90000"/>
              </a:lnSpc>
            </a:pPr>
            <a:r>
              <a:rPr lang="pt-BR" altLang="pt-BR" b="1" dirty="0">
                <a:latin typeface="+mj-lt"/>
              </a:rPr>
              <a:t>Estimando custo de transmissão (3 alternativas)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alternativa 1</a:t>
            </a:r>
            <a:r>
              <a:rPr lang="pt-BR" altLang="pt-BR" dirty="0">
                <a:latin typeface="+mj-lt"/>
              </a:rPr>
              <a:t>: transferir as 2 relações para nodo3 e processar a consulta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dirty="0">
                <a:solidFill>
                  <a:schemeClr val="accent2"/>
                </a:solidFill>
                <a:latin typeface="+mj-lt"/>
              </a:rPr>
              <a:t>custo transmissão =</a:t>
            </a:r>
            <a:r>
              <a:rPr lang="pt-BR" altLang="pt-BR" dirty="0">
                <a:latin typeface="+mj-lt"/>
              </a:rPr>
              <a:t> </a:t>
            </a:r>
            <a:r>
              <a:rPr lang="pt-BR" altLang="pt-BR" dirty="0" err="1">
                <a:latin typeface="+mj-lt"/>
              </a:rPr>
              <a:t>tam</a:t>
            </a:r>
            <a:r>
              <a:rPr lang="pt-BR" altLang="pt-BR" baseline="-25000" dirty="0" err="1"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 + </a:t>
            </a:r>
            <a:r>
              <a:rPr lang="pt-BR" altLang="pt-BR" dirty="0" err="1">
                <a:latin typeface="+mj-lt"/>
              </a:rPr>
              <a:t>tam</a:t>
            </a:r>
            <a:r>
              <a:rPr lang="pt-BR" altLang="pt-BR" baseline="-25000" dirty="0" err="1">
                <a:latin typeface="+mj-lt"/>
              </a:rPr>
              <a:t>Filiais</a:t>
            </a:r>
            <a:r>
              <a:rPr lang="pt-BR" altLang="pt-BR" dirty="0">
                <a:latin typeface="+mj-lt"/>
              </a:rPr>
              <a:t> = 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1.003.500 bytes</a:t>
            </a:r>
          </a:p>
          <a:p>
            <a:pPr marL="0" indent="0">
              <a:lnSpc>
                <a:spcPct val="90000"/>
              </a:lnSpc>
              <a:buNone/>
            </a:pPr>
            <a:endParaRPr lang="pt-BR" altLang="pt-BR" b="1" dirty="0">
              <a:latin typeface="+mj-lt"/>
            </a:endParaRPr>
          </a:p>
        </p:txBody>
      </p:sp>
      <p:sp>
        <p:nvSpPr>
          <p:cNvPr id="156677" name="Rectangle 5">
            <a:extLst>
              <a:ext uri="{FF2B5EF4-FFF2-40B4-BE49-F238E27FC236}">
                <a16:creationId xmlns:a16="http://schemas.microsoft.com/office/drawing/2014/main" id="{7CC6B00F-2B0C-4B1C-BF51-FBC92CD3C8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Tratamento de Junções - Exemplo</a:t>
            </a:r>
          </a:p>
        </p:txBody>
      </p:sp>
      <p:grpSp>
        <p:nvGrpSpPr>
          <p:cNvPr id="156678" name="Group 6">
            <a:extLst>
              <a:ext uri="{FF2B5EF4-FFF2-40B4-BE49-F238E27FC236}">
                <a16:creationId xmlns:a16="http://schemas.microsoft.com/office/drawing/2014/main" id="{96ED9FC1-94BD-46A4-BB99-9C6D649CE4C6}"/>
              </a:ext>
            </a:extLst>
          </p:cNvPr>
          <p:cNvGrpSpPr>
            <a:grpSpLocks/>
          </p:cNvGrpSpPr>
          <p:nvPr/>
        </p:nvGrpSpPr>
        <p:grpSpPr bwMode="auto">
          <a:xfrm>
            <a:off x="6035675" y="1808163"/>
            <a:ext cx="382588" cy="271462"/>
            <a:chOff x="1251" y="1953"/>
            <a:chExt cx="264" cy="126"/>
          </a:xfrm>
        </p:grpSpPr>
        <p:sp>
          <p:nvSpPr>
            <p:cNvPr id="156679" name="AutoShape 7">
              <a:extLst>
                <a:ext uri="{FF2B5EF4-FFF2-40B4-BE49-F238E27FC236}">
                  <a16:creationId xmlns:a16="http://schemas.microsoft.com/office/drawing/2014/main" id="{1D093E98-ED34-4C52-ABA8-28A6322204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54" y="1950"/>
              <a:ext cx="126" cy="13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156680" name="AutoShape 8">
              <a:extLst>
                <a:ext uri="{FF2B5EF4-FFF2-40B4-BE49-F238E27FC236}">
                  <a16:creationId xmlns:a16="http://schemas.microsoft.com/office/drawing/2014/main" id="{1847F26F-3690-4C7C-B8A5-352417EF61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1386" y="1950"/>
              <a:ext cx="126" cy="13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0" name="Rectangle 4">
            <a:extLst>
              <a:ext uri="{FF2B5EF4-FFF2-40B4-BE49-F238E27FC236}">
                <a16:creationId xmlns:a16="http://schemas.microsoft.com/office/drawing/2014/main" id="{FE212FFB-5D46-43D6-B7D9-5D810FB25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227139"/>
            <a:ext cx="8596312" cy="5622925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b="1" dirty="0">
                <a:latin typeface="+mj-lt"/>
              </a:rPr>
              <a:t>Estimando custo de transmissão (</a:t>
            </a:r>
            <a:r>
              <a:rPr lang="pt-BR" altLang="pt-BR" b="1" dirty="0" err="1">
                <a:latin typeface="+mj-lt"/>
              </a:rPr>
              <a:t>cont</a:t>
            </a:r>
            <a:r>
              <a:rPr lang="pt-BR" altLang="pt-BR" b="1" dirty="0">
                <a:latin typeface="+mj-lt"/>
              </a:rPr>
              <a:t>)</a:t>
            </a:r>
          </a:p>
          <a:p>
            <a:pPr marL="990600" lvl="1" indent="-533400"/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alternativa 2</a:t>
            </a:r>
            <a:r>
              <a:rPr lang="pt-BR" altLang="pt-BR" dirty="0">
                <a:latin typeface="+mj-lt"/>
              </a:rPr>
              <a:t>: transferir a relação </a:t>
            </a:r>
            <a:r>
              <a:rPr lang="pt-BR" altLang="pt-BR" dirty="0" err="1">
                <a:solidFill>
                  <a:srgbClr val="008000"/>
                </a:solidFill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 para o nodo2, processar a consulta no nodo2 e enviar o resultado para o nodo3</a:t>
            </a:r>
          </a:p>
          <a:p>
            <a:pPr marL="1371600" lvl="2" indent="-457200"/>
            <a:r>
              <a:rPr lang="pt-BR" altLang="pt-BR" dirty="0">
                <a:solidFill>
                  <a:schemeClr val="accent2"/>
                </a:solidFill>
                <a:latin typeface="+mj-lt"/>
              </a:rPr>
              <a:t>custo transmissão =</a:t>
            </a:r>
            <a:r>
              <a:rPr lang="pt-BR" altLang="pt-BR" dirty="0">
                <a:latin typeface="+mj-lt"/>
              </a:rPr>
              <a:t> </a:t>
            </a:r>
            <a:r>
              <a:rPr lang="pt-BR" altLang="pt-BR" dirty="0" err="1">
                <a:latin typeface="+mj-lt"/>
              </a:rPr>
              <a:t>tam</a:t>
            </a:r>
            <a:r>
              <a:rPr lang="pt-BR" altLang="pt-BR" baseline="-25000" dirty="0" err="1"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 + </a:t>
            </a:r>
            <a:r>
              <a:rPr lang="pt-BR" altLang="pt-BR" dirty="0" err="1">
                <a:latin typeface="+mj-lt"/>
              </a:rPr>
              <a:t>tam</a:t>
            </a:r>
            <a:r>
              <a:rPr lang="pt-BR" altLang="pt-BR" baseline="-25000" dirty="0" err="1">
                <a:latin typeface="+mj-lt"/>
              </a:rPr>
              <a:t>resultado</a:t>
            </a:r>
            <a:r>
              <a:rPr lang="pt-BR" altLang="pt-BR" dirty="0">
                <a:latin typeface="+mj-lt"/>
              </a:rPr>
              <a:t> = 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1.400.000 bytes</a:t>
            </a:r>
          </a:p>
          <a:p>
            <a:pPr marL="990600" lvl="1" indent="-533400"/>
            <a:endParaRPr lang="pt-BR" altLang="pt-BR" b="1" dirty="0">
              <a:solidFill>
                <a:schemeClr val="accent2"/>
              </a:solidFill>
              <a:latin typeface="+mj-lt"/>
            </a:endParaRPr>
          </a:p>
          <a:p>
            <a:pPr marL="990600" lvl="1" indent="-533400"/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alternativa 3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pt-BR" altLang="pt-BR" dirty="0">
                <a:latin typeface="+mj-lt"/>
              </a:rPr>
              <a:t>transferir a relação 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Filiais</a:t>
            </a:r>
            <a:r>
              <a:rPr lang="pt-BR" altLang="pt-BR" dirty="0">
                <a:latin typeface="+mj-lt"/>
              </a:rPr>
              <a:t> para o nodo1, processar a consulta no nodo1 e enviar o resultado para o nodo3</a:t>
            </a:r>
          </a:p>
          <a:p>
            <a:pPr marL="1371600" lvl="2" indent="-457200"/>
            <a:r>
              <a:rPr lang="pt-BR" altLang="pt-BR" dirty="0">
                <a:solidFill>
                  <a:schemeClr val="accent2"/>
                </a:solidFill>
                <a:latin typeface="+mj-lt"/>
              </a:rPr>
              <a:t>custo transmissão =</a:t>
            </a:r>
            <a:r>
              <a:rPr lang="pt-BR" altLang="pt-BR" dirty="0">
                <a:latin typeface="+mj-lt"/>
              </a:rPr>
              <a:t> </a:t>
            </a:r>
            <a:r>
              <a:rPr lang="pt-BR" altLang="pt-BR" dirty="0" err="1">
                <a:latin typeface="+mj-lt"/>
              </a:rPr>
              <a:t>tam</a:t>
            </a:r>
            <a:r>
              <a:rPr lang="pt-BR" altLang="pt-BR" baseline="-25000" dirty="0" err="1">
                <a:latin typeface="+mj-lt"/>
              </a:rPr>
              <a:t>Filiais</a:t>
            </a:r>
            <a:r>
              <a:rPr lang="pt-BR" altLang="pt-BR" dirty="0">
                <a:latin typeface="+mj-lt"/>
              </a:rPr>
              <a:t> + </a:t>
            </a:r>
            <a:r>
              <a:rPr lang="pt-BR" altLang="pt-BR" dirty="0" err="1">
                <a:latin typeface="+mj-lt"/>
              </a:rPr>
              <a:t>tam</a:t>
            </a:r>
            <a:r>
              <a:rPr lang="pt-BR" altLang="pt-BR" baseline="-25000" dirty="0" err="1">
                <a:latin typeface="+mj-lt"/>
              </a:rPr>
              <a:t>resultado</a:t>
            </a:r>
            <a:r>
              <a:rPr lang="pt-BR" altLang="pt-BR" dirty="0">
                <a:latin typeface="+mj-lt"/>
              </a:rPr>
              <a:t> = 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403.500 bytes  </a:t>
            </a:r>
            <a:r>
              <a:rPr lang="pt-BR" altLang="pt-BR" b="1" dirty="0">
                <a:solidFill>
                  <a:srgbClr val="FF9933"/>
                </a:solidFill>
                <a:latin typeface="+mj-lt"/>
              </a:rPr>
              <a:t>(Melhor!)</a:t>
            </a:r>
          </a:p>
        </p:txBody>
      </p:sp>
      <p:sp>
        <p:nvSpPr>
          <p:cNvPr id="157701" name="Rectangle 5">
            <a:extLst>
              <a:ext uri="{FF2B5EF4-FFF2-40B4-BE49-F238E27FC236}">
                <a16:creationId xmlns:a16="http://schemas.microsoft.com/office/drawing/2014/main" id="{C062F4D6-F4DD-41A4-9D41-DA5E1C64A5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66688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/>
              <a:t>Tratamento de Junções - Exemplo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Rectangle 4">
            <a:extLst>
              <a:ext uri="{FF2B5EF4-FFF2-40B4-BE49-F238E27FC236}">
                <a16:creationId xmlns:a16="http://schemas.microsoft.com/office/drawing/2014/main" id="{DF190556-1823-4B35-BE54-99EA8E546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227139"/>
            <a:ext cx="8596312" cy="5622925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dirty="0">
                <a:latin typeface="+mj-lt"/>
              </a:rPr>
              <a:t>Utilizado no contexto de BDD</a:t>
            </a:r>
          </a:p>
          <a:p>
            <a:pPr marL="1066800" lvl="1" indent="-609600"/>
            <a:r>
              <a:rPr lang="pt-BR" altLang="pt-BR" dirty="0">
                <a:latin typeface="+mj-lt"/>
              </a:rPr>
              <a:t>Sejam </a:t>
            </a:r>
            <a:r>
              <a:rPr lang="pt-BR" altLang="pt-BR" i="1" dirty="0">
                <a:latin typeface="+mj-lt"/>
              </a:rPr>
              <a:t>R1(a1, ..., </a:t>
            </a:r>
            <a:r>
              <a:rPr lang="pt-BR" altLang="pt-BR" i="1" dirty="0" err="1">
                <a:latin typeface="+mj-lt"/>
              </a:rPr>
              <a:t>an</a:t>
            </a:r>
            <a:r>
              <a:rPr lang="pt-BR" altLang="pt-BR" i="1" dirty="0">
                <a:latin typeface="+mj-lt"/>
              </a:rPr>
              <a:t>)</a:t>
            </a:r>
            <a:r>
              <a:rPr lang="pt-BR" altLang="pt-BR" dirty="0">
                <a:latin typeface="+mj-lt"/>
              </a:rPr>
              <a:t> e </a:t>
            </a:r>
            <a:r>
              <a:rPr lang="pt-BR" altLang="pt-BR" i="1" dirty="0">
                <a:latin typeface="+mj-lt"/>
              </a:rPr>
              <a:t>R2(b1, ...,</a:t>
            </a:r>
            <a:r>
              <a:rPr lang="pt-BR" altLang="pt-BR" i="1" dirty="0" err="1">
                <a:latin typeface="+mj-lt"/>
              </a:rPr>
              <a:t>bm</a:t>
            </a:r>
            <a:r>
              <a:rPr lang="pt-BR" altLang="pt-BR" i="1" dirty="0">
                <a:latin typeface="+mj-lt"/>
              </a:rPr>
              <a:t>)</a:t>
            </a:r>
            <a:r>
              <a:rPr lang="pt-BR" altLang="pt-BR" dirty="0">
                <a:latin typeface="+mj-lt"/>
              </a:rPr>
              <a:t> duas relações em nodos diferentes, e </a:t>
            </a:r>
            <a:r>
              <a:rPr lang="pt-BR" altLang="pt-BR" i="1" dirty="0">
                <a:latin typeface="+mj-lt"/>
              </a:rPr>
              <a:t>j1, ..., </a:t>
            </a:r>
            <a:r>
              <a:rPr lang="pt-BR" altLang="pt-BR" i="1" dirty="0" err="1">
                <a:latin typeface="+mj-lt"/>
              </a:rPr>
              <a:t>jk</a:t>
            </a:r>
            <a:r>
              <a:rPr lang="pt-BR" altLang="pt-BR" dirty="0">
                <a:latin typeface="+mj-lt"/>
              </a:rPr>
              <a:t> os atributos de junção de </a:t>
            </a:r>
            <a:r>
              <a:rPr lang="pt-BR" altLang="pt-BR" i="1" dirty="0">
                <a:latin typeface="+mj-lt"/>
              </a:rPr>
              <a:t>R1</a:t>
            </a:r>
            <a:r>
              <a:rPr lang="pt-BR" altLang="pt-BR" dirty="0">
                <a:latin typeface="+mj-lt"/>
              </a:rPr>
              <a:t> e </a:t>
            </a:r>
            <a:r>
              <a:rPr lang="pt-BR" altLang="pt-BR" i="1" dirty="0">
                <a:latin typeface="+mj-lt"/>
              </a:rPr>
              <a:t>R2</a:t>
            </a:r>
          </a:p>
          <a:p>
            <a:pPr marL="609600" indent="-609600"/>
            <a:r>
              <a:rPr lang="pt-BR" altLang="pt-BR" b="1" dirty="0">
                <a:latin typeface="+mj-lt"/>
              </a:rPr>
              <a:t>Definição</a:t>
            </a:r>
          </a:p>
          <a:p>
            <a:pPr marL="990600" lvl="1" indent="-533400"/>
            <a:r>
              <a:rPr lang="pt-BR" altLang="pt-BR" i="1" dirty="0">
                <a:solidFill>
                  <a:schemeClr val="accent2"/>
                </a:solidFill>
                <a:latin typeface="+mj-lt"/>
              </a:rPr>
              <a:t>R1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      </a:t>
            </a:r>
            <a:r>
              <a:rPr lang="pt-BR" altLang="pt-BR" i="1" dirty="0">
                <a:solidFill>
                  <a:schemeClr val="accent2"/>
                </a:solidFill>
                <a:latin typeface="+mj-lt"/>
              </a:rPr>
              <a:t>R2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 = </a:t>
            </a:r>
            <a:r>
              <a:rPr lang="pt-BR" altLang="pt-BR" i="1" dirty="0">
                <a:solidFill>
                  <a:schemeClr val="accent2"/>
                </a:solidFill>
                <a:latin typeface="+mj-lt"/>
              </a:rPr>
              <a:t>R1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      </a:t>
            </a:r>
            <a:r>
              <a:rPr lang="pt-BR" altLang="pt-BR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</a:t>
            </a:r>
            <a:r>
              <a:rPr lang="pt-BR" altLang="pt-BR" i="1" baseline="-25000" dirty="0">
                <a:solidFill>
                  <a:schemeClr val="accent2"/>
                </a:solidFill>
                <a:latin typeface="+mj-lt"/>
              </a:rPr>
              <a:t>j1, ..., </a:t>
            </a:r>
            <a:r>
              <a:rPr lang="pt-BR" altLang="pt-BR" i="1" baseline="-25000" dirty="0" err="1">
                <a:solidFill>
                  <a:schemeClr val="accent2"/>
                </a:solidFill>
                <a:latin typeface="+mj-lt"/>
              </a:rPr>
              <a:t>jk</a:t>
            </a:r>
            <a:r>
              <a:rPr lang="pt-BR" altLang="pt-BR" i="1" baseline="-250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pt-BR" altLang="pt-BR" i="1" dirty="0">
                <a:solidFill>
                  <a:schemeClr val="accent2"/>
                </a:solidFill>
                <a:latin typeface="+mj-lt"/>
              </a:rPr>
              <a:t>R2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)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dirty="0">
                <a:solidFill>
                  <a:schemeClr val="accent2"/>
                </a:solidFill>
                <a:latin typeface="+mj-lt"/>
              </a:rPr>
              <a:t>alternativa 1</a:t>
            </a:r>
            <a:r>
              <a:rPr lang="pt-BR" altLang="pt-BR" dirty="0">
                <a:latin typeface="+mj-lt"/>
              </a:rPr>
              <a:t>: transferir as 2 relações para nodo3 e processar a consulta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dirty="0">
                <a:solidFill>
                  <a:schemeClr val="accent2"/>
                </a:solidFill>
                <a:latin typeface="+mj-lt"/>
              </a:rPr>
              <a:t>custo transmissão =</a:t>
            </a:r>
            <a:r>
              <a:rPr lang="pt-BR" altLang="pt-BR" dirty="0">
                <a:latin typeface="+mj-lt"/>
              </a:rPr>
              <a:t> </a:t>
            </a:r>
            <a:r>
              <a:rPr lang="pt-BR" altLang="pt-BR" dirty="0" err="1">
                <a:latin typeface="+mj-lt"/>
              </a:rPr>
              <a:t>tam</a:t>
            </a:r>
            <a:r>
              <a:rPr lang="pt-BR" altLang="pt-BR" baseline="-25000" dirty="0" err="1"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 + </a:t>
            </a:r>
            <a:r>
              <a:rPr lang="pt-BR" altLang="pt-BR" dirty="0" err="1">
                <a:latin typeface="+mj-lt"/>
              </a:rPr>
              <a:t>tam</a:t>
            </a:r>
            <a:r>
              <a:rPr lang="pt-BR" altLang="pt-BR" baseline="-25000" dirty="0" err="1">
                <a:latin typeface="+mj-lt"/>
              </a:rPr>
              <a:t>Filiais</a:t>
            </a:r>
            <a:r>
              <a:rPr lang="pt-BR" altLang="pt-BR" dirty="0">
                <a:latin typeface="+mj-lt"/>
              </a:rPr>
              <a:t> = 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1.003.500 bytes</a:t>
            </a:r>
          </a:p>
          <a:p>
            <a:pPr marL="1447800" lvl="2" indent="-533400"/>
            <a:r>
              <a:rPr lang="pt-BR" altLang="pt-BR" dirty="0">
                <a:latin typeface="+mj-lt"/>
              </a:rPr>
              <a:t>supondo que se deseja dados de </a:t>
            </a:r>
            <a:r>
              <a:rPr lang="pt-BR" altLang="pt-BR" i="1" dirty="0">
                <a:latin typeface="+mj-lt"/>
              </a:rPr>
              <a:t>R1</a:t>
            </a:r>
            <a:r>
              <a:rPr lang="pt-BR" altLang="pt-BR" dirty="0">
                <a:latin typeface="+mj-lt"/>
              </a:rPr>
              <a:t> associados a </a:t>
            </a:r>
            <a:r>
              <a:rPr lang="pt-BR" altLang="pt-BR" i="1" dirty="0">
                <a:latin typeface="+mj-lt"/>
              </a:rPr>
              <a:t>R2</a:t>
            </a:r>
            <a:r>
              <a:rPr lang="pt-BR" altLang="pt-BR" dirty="0">
                <a:latin typeface="+mj-lt"/>
              </a:rPr>
              <a:t>, transfere-se para o nodo de </a:t>
            </a:r>
            <a:r>
              <a:rPr lang="pt-BR" altLang="pt-BR" i="1" dirty="0">
                <a:latin typeface="+mj-lt"/>
              </a:rPr>
              <a:t>R1</a:t>
            </a:r>
            <a:r>
              <a:rPr lang="pt-BR" altLang="pt-BR" dirty="0">
                <a:latin typeface="+mj-lt"/>
              </a:rPr>
              <a:t> somente os atributos de </a:t>
            </a:r>
            <a:r>
              <a:rPr lang="pt-BR" altLang="pt-BR" i="1" dirty="0">
                <a:latin typeface="+mj-lt"/>
              </a:rPr>
              <a:t>R2</a:t>
            </a:r>
            <a:r>
              <a:rPr lang="pt-BR" altLang="pt-BR" dirty="0">
                <a:latin typeface="+mj-lt"/>
              </a:rPr>
              <a:t> necessários para a junção</a:t>
            </a:r>
          </a:p>
        </p:txBody>
      </p:sp>
      <p:sp>
        <p:nvSpPr>
          <p:cNvPr id="158725" name="Rectangle 5">
            <a:extLst>
              <a:ext uri="{FF2B5EF4-FFF2-40B4-BE49-F238E27FC236}">
                <a16:creationId xmlns:a16="http://schemas.microsoft.com/office/drawing/2014/main" id="{C5D0AE9D-0350-4464-9E57-C6C6A4F1B5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66688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/>
              <a:t>Operador Semi-Junção (R1     R2)</a:t>
            </a:r>
          </a:p>
        </p:txBody>
      </p:sp>
      <p:grpSp>
        <p:nvGrpSpPr>
          <p:cNvPr id="158733" name="Group 13">
            <a:extLst>
              <a:ext uri="{FF2B5EF4-FFF2-40B4-BE49-F238E27FC236}">
                <a16:creationId xmlns:a16="http://schemas.microsoft.com/office/drawing/2014/main" id="{53C46311-1438-4229-BFE9-EC97B6A38905}"/>
              </a:ext>
            </a:extLst>
          </p:cNvPr>
          <p:cNvGrpSpPr>
            <a:grpSpLocks/>
          </p:cNvGrpSpPr>
          <p:nvPr/>
        </p:nvGrpSpPr>
        <p:grpSpPr bwMode="auto">
          <a:xfrm>
            <a:off x="8518525" y="573089"/>
            <a:ext cx="642938" cy="350837"/>
            <a:chOff x="2774" y="2225"/>
            <a:chExt cx="405" cy="221"/>
          </a:xfrm>
        </p:grpSpPr>
        <p:sp>
          <p:nvSpPr>
            <p:cNvPr id="158729" name="Line 9">
              <a:extLst>
                <a:ext uri="{FF2B5EF4-FFF2-40B4-BE49-F238E27FC236}">
                  <a16:creationId xmlns:a16="http://schemas.microsoft.com/office/drawing/2014/main" id="{6CA442C3-E232-4CF8-AA73-4976D55847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" y="2229"/>
              <a:ext cx="392" cy="21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158730" name="Line 10">
              <a:extLst>
                <a:ext uri="{FF2B5EF4-FFF2-40B4-BE49-F238E27FC236}">
                  <a16:creationId xmlns:a16="http://schemas.microsoft.com/office/drawing/2014/main" id="{5D84AE6A-9D9D-4CF1-88BF-C90F1E76DB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4" y="2225"/>
              <a:ext cx="392" cy="21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158731" name="Line 11">
              <a:extLst>
                <a:ext uri="{FF2B5EF4-FFF2-40B4-BE49-F238E27FC236}">
                  <a16:creationId xmlns:a16="http://schemas.microsoft.com/office/drawing/2014/main" id="{82A54D0C-008F-4A07-BCB5-8241A0458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" y="2229"/>
              <a:ext cx="0" cy="20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</p:grpSp>
      <p:grpSp>
        <p:nvGrpSpPr>
          <p:cNvPr id="158734" name="Group 14">
            <a:extLst>
              <a:ext uri="{FF2B5EF4-FFF2-40B4-BE49-F238E27FC236}">
                <a16:creationId xmlns:a16="http://schemas.microsoft.com/office/drawing/2014/main" id="{C6D0A225-EB3F-4700-BA83-EC4D6C6343A6}"/>
              </a:ext>
            </a:extLst>
          </p:cNvPr>
          <p:cNvGrpSpPr>
            <a:grpSpLocks/>
          </p:cNvGrpSpPr>
          <p:nvPr/>
        </p:nvGrpSpPr>
        <p:grpSpPr bwMode="auto">
          <a:xfrm>
            <a:off x="3392489" y="4075114"/>
            <a:ext cx="471487" cy="280987"/>
            <a:chOff x="2774" y="2225"/>
            <a:chExt cx="405" cy="221"/>
          </a:xfrm>
        </p:grpSpPr>
        <p:sp>
          <p:nvSpPr>
            <p:cNvPr id="158735" name="Line 15">
              <a:extLst>
                <a:ext uri="{FF2B5EF4-FFF2-40B4-BE49-F238E27FC236}">
                  <a16:creationId xmlns:a16="http://schemas.microsoft.com/office/drawing/2014/main" id="{7DB0A7C8-BB30-48EB-B22F-D0C5CE2B4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" y="2229"/>
              <a:ext cx="392" cy="21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158736" name="Line 16">
              <a:extLst>
                <a:ext uri="{FF2B5EF4-FFF2-40B4-BE49-F238E27FC236}">
                  <a16:creationId xmlns:a16="http://schemas.microsoft.com/office/drawing/2014/main" id="{86A87C92-A701-4880-A760-A04B07CA49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4" y="2225"/>
              <a:ext cx="392" cy="21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158737" name="Line 17">
              <a:extLst>
                <a:ext uri="{FF2B5EF4-FFF2-40B4-BE49-F238E27FC236}">
                  <a16:creationId xmlns:a16="http://schemas.microsoft.com/office/drawing/2014/main" id="{6BD41CE1-B594-4144-A8F4-BB5D4C1458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" y="2229"/>
              <a:ext cx="0" cy="20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</p:grpSp>
      <p:grpSp>
        <p:nvGrpSpPr>
          <p:cNvPr id="158738" name="Group 18">
            <a:extLst>
              <a:ext uri="{FF2B5EF4-FFF2-40B4-BE49-F238E27FC236}">
                <a16:creationId xmlns:a16="http://schemas.microsoft.com/office/drawing/2014/main" id="{B08D2402-B77D-4EF0-A027-6875B52F5FBF}"/>
              </a:ext>
            </a:extLst>
          </p:cNvPr>
          <p:cNvGrpSpPr>
            <a:grpSpLocks/>
          </p:cNvGrpSpPr>
          <p:nvPr/>
        </p:nvGrpSpPr>
        <p:grpSpPr bwMode="auto">
          <a:xfrm>
            <a:off x="5329239" y="4090988"/>
            <a:ext cx="382587" cy="271462"/>
            <a:chOff x="1251" y="1953"/>
            <a:chExt cx="264" cy="126"/>
          </a:xfrm>
        </p:grpSpPr>
        <p:sp>
          <p:nvSpPr>
            <p:cNvPr id="158739" name="AutoShape 19">
              <a:extLst>
                <a:ext uri="{FF2B5EF4-FFF2-40B4-BE49-F238E27FC236}">
                  <a16:creationId xmlns:a16="http://schemas.microsoft.com/office/drawing/2014/main" id="{C7C50DFE-0D48-4C97-9EC8-7D6B18791F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54" y="1950"/>
              <a:ext cx="126" cy="13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158740" name="AutoShape 20">
              <a:extLst>
                <a:ext uri="{FF2B5EF4-FFF2-40B4-BE49-F238E27FC236}">
                  <a16:creationId xmlns:a16="http://schemas.microsoft.com/office/drawing/2014/main" id="{36EB8FA4-2554-4896-BB06-3D3147CDD6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1386" y="1950"/>
              <a:ext cx="126" cy="13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Rectangle 4">
            <a:extLst>
              <a:ext uri="{FF2B5EF4-FFF2-40B4-BE49-F238E27FC236}">
                <a16:creationId xmlns:a16="http://schemas.microsoft.com/office/drawing/2014/main" id="{62F7E22E-1818-4B4F-BDCA-9788E28832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45456" y="1091837"/>
            <a:ext cx="8701087" cy="6169025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dirty="0">
                <a:latin typeface="Arial" panose="020B0604020202020204" pitchFamily="34" charset="0"/>
              </a:rPr>
              <a:t> Consulta formulada no nodo2</a:t>
            </a:r>
          </a:p>
          <a:p>
            <a:pPr marL="1371600" lvl="2" indent="-457200">
              <a:spcBef>
                <a:spcPct val="0"/>
              </a:spcBef>
              <a:buNone/>
            </a:pPr>
            <a:r>
              <a:rPr lang="pt-BR" altLang="pt-BR" sz="2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</a:t>
            </a:r>
            <a:r>
              <a:rPr lang="pt-BR" altLang="pt-BR" baseline="-25000" dirty="0">
                <a:solidFill>
                  <a:schemeClr val="accent2"/>
                </a:solidFill>
                <a:latin typeface="Arial" panose="020B0604020202020204" pitchFamily="34" charset="0"/>
              </a:rPr>
              <a:t>nome, sobrenome, </a:t>
            </a:r>
            <a:r>
              <a:rPr lang="pt-BR" altLang="pt-BR" baseline="-25000" dirty="0" err="1">
                <a:solidFill>
                  <a:schemeClr val="accent2"/>
                </a:solidFill>
                <a:latin typeface="Arial" panose="020B0604020202020204" pitchFamily="34" charset="0"/>
              </a:rPr>
              <a:t>nomeFil</a:t>
            </a:r>
            <a:r>
              <a:rPr lang="pt-BR" altLang="pt-BR" baseline="-250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pt-BR" altLang="pt-BR" dirty="0">
                <a:solidFill>
                  <a:schemeClr val="accent2"/>
                </a:solidFill>
                <a:latin typeface="Arial" panose="020B0604020202020204" pitchFamily="34" charset="0"/>
              </a:rPr>
              <a:t>(</a:t>
            </a:r>
            <a:r>
              <a:rPr lang="pt-BR" altLang="pt-BR" dirty="0" err="1">
                <a:solidFill>
                  <a:schemeClr val="accent2"/>
                </a:solidFill>
                <a:latin typeface="Arial" panose="020B0604020202020204" pitchFamily="34" charset="0"/>
              </a:rPr>
              <a:t>Func</a:t>
            </a:r>
            <a:r>
              <a:rPr lang="pt-BR" altLang="pt-BR" dirty="0">
                <a:solidFill>
                  <a:schemeClr val="accent2"/>
                </a:solidFill>
                <a:latin typeface="Arial" panose="020B0604020202020204" pitchFamily="34" charset="0"/>
              </a:rPr>
              <a:t>          </a:t>
            </a:r>
            <a:r>
              <a:rPr lang="pt-BR" altLang="pt-BR" sz="2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pt-BR" altLang="pt-BR" baseline="-25000" dirty="0">
                <a:solidFill>
                  <a:schemeClr val="accent2"/>
                </a:solidFill>
                <a:latin typeface="Arial" panose="020B0604020202020204" pitchFamily="34" charset="0"/>
              </a:rPr>
              <a:t>cidade = ‘</a:t>
            </a:r>
            <a:r>
              <a:rPr lang="pt-BR" altLang="pt-BR" baseline="-25000" dirty="0" err="1">
                <a:solidFill>
                  <a:schemeClr val="accent2"/>
                </a:solidFill>
                <a:latin typeface="Arial" panose="020B0604020202020204" pitchFamily="34" charset="0"/>
              </a:rPr>
              <a:t>Fpolis</a:t>
            </a:r>
            <a:r>
              <a:rPr lang="pt-BR" altLang="pt-BR" baseline="-25000" dirty="0">
                <a:solidFill>
                  <a:schemeClr val="accent2"/>
                </a:solidFill>
                <a:latin typeface="Arial" panose="020B0604020202020204" pitchFamily="34" charset="0"/>
              </a:rPr>
              <a:t>’</a:t>
            </a:r>
            <a:r>
              <a:rPr lang="pt-BR" altLang="pt-BR" dirty="0">
                <a:solidFill>
                  <a:schemeClr val="accent2"/>
                </a:solidFill>
                <a:latin typeface="Arial" panose="020B0604020202020204" pitchFamily="34" charset="0"/>
              </a:rPr>
              <a:t>(Filiais))</a:t>
            </a:r>
            <a:endParaRPr lang="pt-BR" altLang="pt-BR" dirty="0">
              <a:latin typeface="Arial" panose="020B0604020202020204" pitchFamily="34" charset="0"/>
            </a:endParaRPr>
          </a:p>
          <a:p>
            <a:pPr marL="990600" lvl="1" indent="-533400"/>
            <a:r>
              <a:rPr lang="pt-BR" altLang="pt-BR" b="1" dirty="0">
                <a:solidFill>
                  <a:srgbClr val="008000"/>
                </a:solidFill>
                <a:latin typeface="Arial" panose="020B0604020202020204" pitchFamily="34" charset="0"/>
              </a:rPr>
              <a:t>alternativa 1 </a:t>
            </a:r>
            <a:r>
              <a:rPr lang="pt-BR" altLang="pt-BR" dirty="0">
                <a:solidFill>
                  <a:srgbClr val="008000"/>
                </a:solidFill>
                <a:latin typeface="Arial" panose="020B0604020202020204" pitchFamily="34" charset="0"/>
              </a:rPr>
              <a:t>(sem </a:t>
            </a:r>
            <a:r>
              <a:rPr lang="pt-BR" altLang="pt-BR" dirty="0" err="1">
                <a:solidFill>
                  <a:srgbClr val="008000"/>
                </a:solidFill>
                <a:latin typeface="Arial" panose="020B0604020202020204" pitchFamily="34" charset="0"/>
              </a:rPr>
              <a:t>semi-junção</a:t>
            </a:r>
            <a:r>
              <a:rPr lang="pt-BR" altLang="pt-BR" dirty="0">
                <a:solidFill>
                  <a:srgbClr val="008000"/>
                </a:solidFill>
                <a:latin typeface="Arial" panose="020B0604020202020204" pitchFamily="34" charset="0"/>
              </a:rPr>
              <a:t>) </a:t>
            </a:r>
          </a:p>
          <a:p>
            <a:pPr marL="1371600" lvl="2" indent="-457200"/>
            <a:r>
              <a:rPr lang="pt-BR" altLang="pt-BR" dirty="0">
                <a:solidFill>
                  <a:srgbClr val="FF9933"/>
                </a:solidFill>
                <a:latin typeface="Arial" panose="020B0604020202020204" pitchFamily="34" charset="0"/>
              </a:rPr>
              <a:t>passo1</a:t>
            </a:r>
            <a:r>
              <a:rPr lang="pt-BR" altLang="pt-BR" dirty="0">
                <a:latin typeface="Arial" panose="020B0604020202020204" pitchFamily="34" charset="0"/>
              </a:rPr>
              <a:t>: filtra Filiais pela cidade de </a:t>
            </a:r>
            <a:r>
              <a:rPr lang="pt-BR" altLang="pt-BR" i="1" dirty="0" err="1">
                <a:latin typeface="Arial" panose="020B0604020202020204" pitchFamily="34" charset="0"/>
              </a:rPr>
              <a:t>Fpolis</a:t>
            </a:r>
            <a:r>
              <a:rPr lang="pt-BR" altLang="pt-BR" dirty="0">
                <a:latin typeface="Arial" panose="020B0604020202020204" pitchFamily="34" charset="0"/>
              </a:rPr>
              <a:t> e envia para o nodo1</a:t>
            </a:r>
          </a:p>
          <a:p>
            <a:pPr marL="1752600" lvl="3" indent="-381000"/>
            <a:r>
              <a:rPr lang="pt-BR" altLang="pt-BR" dirty="0">
                <a:latin typeface="Arial" panose="020B0604020202020204" pitchFamily="34" charset="0"/>
              </a:rPr>
              <a:t>supondo </a:t>
            </a:r>
            <a:r>
              <a:rPr lang="pt-BR" altLang="pt-BR" i="1" dirty="0" err="1">
                <a:solidFill>
                  <a:srgbClr val="FF9933"/>
                </a:solidFill>
                <a:latin typeface="Arial" panose="020B0604020202020204" pitchFamily="34" charset="0"/>
              </a:rPr>
              <a:t>C</a:t>
            </a:r>
            <a:r>
              <a:rPr lang="pt-BR" altLang="pt-BR" i="1" baseline="-25000" dirty="0" err="1">
                <a:solidFill>
                  <a:srgbClr val="FF9933"/>
                </a:solidFill>
                <a:latin typeface="Arial" panose="020B0604020202020204" pitchFamily="34" charset="0"/>
              </a:rPr>
              <a:t>Filiais</a:t>
            </a:r>
            <a:r>
              <a:rPr lang="pt-BR" altLang="pt-BR" i="1" dirty="0">
                <a:solidFill>
                  <a:srgbClr val="FF9933"/>
                </a:solidFill>
                <a:latin typeface="Arial" panose="020B0604020202020204" pitchFamily="34" charset="0"/>
              </a:rPr>
              <a:t>(cidade)</a:t>
            </a:r>
            <a:r>
              <a:rPr lang="pt-BR" altLang="pt-BR" dirty="0">
                <a:latin typeface="Arial" panose="020B0604020202020204" pitchFamily="34" charset="0"/>
              </a:rPr>
              <a:t> = 20</a:t>
            </a:r>
          </a:p>
          <a:p>
            <a:pPr marL="1752600" lvl="3" indent="-381000"/>
            <a:r>
              <a:rPr lang="pt-BR" altLang="pt-BR" dirty="0">
                <a:solidFill>
                  <a:srgbClr val="FF9933"/>
                </a:solidFill>
                <a:latin typeface="Arial" panose="020B0604020202020204" pitchFamily="34" charset="0"/>
              </a:rPr>
              <a:t>custo transmissão</a:t>
            </a:r>
            <a:r>
              <a:rPr lang="pt-BR" altLang="pt-BR" dirty="0">
                <a:latin typeface="Arial" panose="020B0604020202020204" pitchFamily="34" charset="0"/>
              </a:rPr>
              <a:t> = </a:t>
            </a:r>
            <a:r>
              <a:rPr lang="pt-BR" altLang="pt-BR" i="1" dirty="0" err="1">
                <a:latin typeface="Arial" panose="020B0604020202020204" pitchFamily="34" charset="0"/>
              </a:rPr>
              <a:t>C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Filiais</a:t>
            </a:r>
            <a:r>
              <a:rPr lang="pt-BR" altLang="pt-BR" i="1" dirty="0">
                <a:latin typeface="Arial" panose="020B0604020202020204" pitchFamily="34" charset="0"/>
              </a:rPr>
              <a:t>(cidade)</a:t>
            </a:r>
            <a:r>
              <a:rPr lang="pt-BR" altLang="pt-BR" dirty="0">
                <a:latin typeface="Arial" panose="020B0604020202020204" pitchFamily="34" charset="0"/>
              </a:rPr>
              <a:t> * </a:t>
            </a:r>
            <a:r>
              <a:rPr lang="pt-BR" altLang="pt-BR" dirty="0" err="1">
                <a:latin typeface="Arial" panose="020B0604020202020204" pitchFamily="34" charset="0"/>
              </a:rPr>
              <a:t>t</a:t>
            </a:r>
            <a:r>
              <a:rPr lang="pt-BR" altLang="pt-BR" baseline="-25000" dirty="0" err="1">
                <a:latin typeface="Arial" panose="020B0604020202020204" pitchFamily="34" charset="0"/>
              </a:rPr>
              <a:t>Filiais</a:t>
            </a:r>
            <a:r>
              <a:rPr lang="pt-BR" altLang="pt-BR" dirty="0">
                <a:latin typeface="Arial" panose="020B0604020202020204" pitchFamily="34" charset="0"/>
              </a:rPr>
              <a:t> = </a:t>
            </a:r>
            <a:r>
              <a:rPr lang="pt-BR" altLang="pt-BR" dirty="0">
                <a:solidFill>
                  <a:srgbClr val="FF9933"/>
                </a:solidFill>
                <a:latin typeface="Arial" panose="020B0604020202020204" pitchFamily="34" charset="0"/>
              </a:rPr>
              <a:t>700 bytes</a:t>
            </a:r>
          </a:p>
          <a:p>
            <a:pPr marL="1371600" lvl="2" indent="-457200"/>
            <a:r>
              <a:rPr lang="pt-BR" altLang="pt-BR" dirty="0">
                <a:solidFill>
                  <a:srgbClr val="CC3399"/>
                </a:solidFill>
                <a:latin typeface="Arial" panose="020B0604020202020204" pitchFamily="34" charset="0"/>
              </a:rPr>
              <a:t>passo2</a:t>
            </a:r>
            <a:r>
              <a:rPr lang="pt-BR" altLang="pt-BR" dirty="0">
                <a:latin typeface="Arial" panose="020B0604020202020204" pitchFamily="34" charset="0"/>
              </a:rPr>
              <a:t>: realiza a junção em </a:t>
            </a:r>
            <a:r>
              <a:rPr lang="pt-BR" altLang="pt-BR" i="1" dirty="0" err="1">
                <a:latin typeface="Arial" panose="020B0604020202020204" pitchFamily="34" charset="0"/>
              </a:rPr>
              <a:t>temp</a:t>
            </a:r>
            <a:r>
              <a:rPr lang="pt-BR" altLang="pt-BR" dirty="0">
                <a:latin typeface="Arial" panose="020B0604020202020204" pitchFamily="34" charset="0"/>
              </a:rPr>
              <a:t>, projeta os atributos necessários (</a:t>
            </a:r>
            <a:r>
              <a:rPr lang="pt-BR" altLang="pt-BR" dirty="0">
                <a:solidFill>
                  <a:srgbClr val="CC3399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</a:t>
            </a:r>
            <a:r>
              <a:rPr lang="pt-BR" altLang="pt-BR" baseline="-25000" dirty="0">
                <a:solidFill>
                  <a:srgbClr val="CC3399"/>
                </a:solidFill>
                <a:latin typeface="Arial" panose="020B0604020202020204" pitchFamily="34" charset="0"/>
              </a:rPr>
              <a:t>nome, sobrenome, </a:t>
            </a:r>
            <a:r>
              <a:rPr lang="pt-BR" altLang="pt-BR" baseline="-25000" dirty="0" err="1">
                <a:solidFill>
                  <a:srgbClr val="CC3399"/>
                </a:solidFill>
                <a:latin typeface="Arial" panose="020B0604020202020204" pitchFamily="34" charset="0"/>
              </a:rPr>
              <a:t>nroFil</a:t>
            </a:r>
            <a:r>
              <a:rPr lang="pt-BR" altLang="pt-BR" i="1" baseline="-25000" dirty="0">
                <a:solidFill>
                  <a:srgbClr val="CC3399"/>
                </a:solidFill>
                <a:latin typeface="Arial" panose="020B0604020202020204" pitchFamily="34" charset="0"/>
              </a:rPr>
              <a:t> </a:t>
            </a:r>
            <a:r>
              <a:rPr lang="pt-BR" altLang="pt-BR" dirty="0">
                <a:solidFill>
                  <a:srgbClr val="CC3399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lang="pt-BR" altLang="pt-BR" i="1" dirty="0" err="1">
                <a:solidFill>
                  <a:srgbClr val="CC3399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temp</a:t>
            </a:r>
            <a:r>
              <a:rPr lang="pt-BR" altLang="pt-BR" dirty="0">
                <a:solidFill>
                  <a:srgbClr val="CC3399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</a:t>
            </a:r>
            <a:r>
              <a:rPr lang="pt-BR" altLang="pt-BR" dirty="0">
                <a:latin typeface="Arial" panose="020B0604020202020204" pitchFamily="34" charset="0"/>
              </a:rPr>
              <a:t>) e envia para o nodo2</a:t>
            </a:r>
          </a:p>
          <a:p>
            <a:pPr marL="1752600" lvl="3" indent="-381000"/>
            <a:r>
              <a:rPr lang="pt-BR" altLang="pt-BR" dirty="0">
                <a:latin typeface="Arial" panose="020B0604020202020204" pitchFamily="34" charset="0"/>
              </a:rPr>
              <a:t>se </a:t>
            </a:r>
            <a:r>
              <a:rPr lang="pt-BR" altLang="pt-BR" dirty="0" err="1">
                <a:latin typeface="Arial" panose="020B0604020202020204" pitchFamily="34" charset="0"/>
              </a:rPr>
              <a:t>n</a:t>
            </a:r>
            <a:r>
              <a:rPr lang="pt-BR" altLang="pt-BR" baseline="-25000" dirty="0" err="1">
                <a:latin typeface="Arial" panose="020B0604020202020204" pitchFamily="34" charset="0"/>
              </a:rPr>
              <a:t>Func</a:t>
            </a:r>
            <a:r>
              <a:rPr lang="pt-BR" altLang="pt-BR" dirty="0">
                <a:latin typeface="Arial" panose="020B0604020202020204" pitchFamily="34" charset="0"/>
              </a:rPr>
              <a:t> = 10.000 e </a:t>
            </a:r>
            <a:r>
              <a:rPr lang="pt-BR" altLang="pt-BR" dirty="0" err="1">
                <a:latin typeface="Arial" panose="020B0604020202020204" pitchFamily="34" charset="0"/>
              </a:rPr>
              <a:t>n</a:t>
            </a:r>
            <a:r>
              <a:rPr lang="pt-BR" altLang="pt-BR" baseline="-25000" dirty="0" err="1">
                <a:latin typeface="Arial" panose="020B0604020202020204" pitchFamily="34" charset="0"/>
              </a:rPr>
              <a:t>Filiais</a:t>
            </a:r>
            <a:r>
              <a:rPr lang="pt-BR" altLang="pt-BR" dirty="0">
                <a:latin typeface="Arial" panose="020B0604020202020204" pitchFamily="34" charset="0"/>
              </a:rPr>
              <a:t> = 100, em média 100 funcionários trabalham em uma filial: </a:t>
            </a:r>
            <a:r>
              <a:rPr lang="pt-BR" altLang="pt-BR" i="1" dirty="0" err="1">
                <a:solidFill>
                  <a:srgbClr val="CC3399"/>
                </a:solidFill>
                <a:latin typeface="Arial" panose="020B0604020202020204" pitchFamily="34" charset="0"/>
              </a:rPr>
              <a:t>C</a:t>
            </a:r>
            <a:r>
              <a:rPr lang="pt-BR" altLang="pt-BR" i="1" baseline="-25000" dirty="0" err="1">
                <a:solidFill>
                  <a:srgbClr val="CC3399"/>
                </a:solidFill>
                <a:latin typeface="Arial" panose="020B0604020202020204" pitchFamily="34" charset="0"/>
              </a:rPr>
              <a:t>Func</a:t>
            </a:r>
            <a:r>
              <a:rPr lang="pt-BR" altLang="pt-BR" i="1" dirty="0">
                <a:solidFill>
                  <a:srgbClr val="CC3399"/>
                </a:solidFill>
                <a:latin typeface="Arial" panose="020B0604020202020204" pitchFamily="34" charset="0"/>
              </a:rPr>
              <a:t>(</a:t>
            </a:r>
            <a:r>
              <a:rPr lang="pt-BR" altLang="pt-BR" i="1" dirty="0" err="1">
                <a:solidFill>
                  <a:srgbClr val="CC3399"/>
                </a:solidFill>
                <a:latin typeface="Arial" panose="020B0604020202020204" pitchFamily="34" charset="0"/>
              </a:rPr>
              <a:t>nroFil</a:t>
            </a:r>
            <a:r>
              <a:rPr lang="pt-BR" altLang="pt-BR" i="1" dirty="0">
                <a:solidFill>
                  <a:srgbClr val="CC3399"/>
                </a:solidFill>
                <a:latin typeface="Arial" panose="020B0604020202020204" pitchFamily="34" charset="0"/>
              </a:rPr>
              <a:t>)</a:t>
            </a:r>
            <a:r>
              <a:rPr lang="pt-BR" altLang="pt-BR" dirty="0">
                <a:latin typeface="Arial" panose="020B0604020202020204" pitchFamily="34" charset="0"/>
              </a:rPr>
              <a:t> = </a:t>
            </a:r>
            <a:r>
              <a:rPr lang="pt-BR" altLang="pt-BR" dirty="0">
                <a:latin typeface="+mj-lt"/>
              </a:rPr>
              <a:t>10.000/100</a:t>
            </a:r>
            <a:r>
              <a:rPr lang="pt-BR" altLang="pt-BR" dirty="0">
                <a:latin typeface="Arial" panose="020B0604020202020204" pitchFamily="34" charset="0"/>
              </a:rPr>
              <a:t> = 100</a:t>
            </a:r>
          </a:p>
          <a:p>
            <a:pPr marL="1752600" lvl="3" indent="-381000"/>
            <a:r>
              <a:rPr lang="pt-BR" altLang="pt-BR" dirty="0">
                <a:latin typeface="Arial" panose="020B0604020202020204" pitchFamily="34" charset="0"/>
              </a:rPr>
              <a:t>se temos 20 filiais em </a:t>
            </a:r>
            <a:r>
              <a:rPr lang="pt-BR" altLang="pt-BR" i="1" dirty="0" err="1">
                <a:latin typeface="Arial" panose="020B0604020202020204" pitchFamily="34" charset="0"/>
              </a:rPr>
              <a:t>Fpolis</a:t>
            </a:r>
            <a:r>
              <a:rPr lang="pt-BR" altLang="pt-BR" dirty="0">
                <a:latin typeface="Arial" panose="020B0604020202020204" pitchFamily="34" charset="0"/>
              </a:rPr>
              <a:t>, temos 2.000 funcionários selecionados: </a:t>
            </a:r>
            <a:r>
              <a:rPr lang="pt-BR" altLang="pt-BR" i="1" dirty="0" err="1">
                <a:solidFill>
                  <a:srgbClr val="CC3399"/>
                </a:solidFill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solidFill>
                  <a:srgbClr val="CC3399"/>
                </a:solidFill>
                <a:latin typeface="Arial" panose="020B0604020202020204" pitchFamily="34" charset="0"/>
              </a:rPr>
              <a:t>temp</a:t>
            </a:r>
            <a:r>
              <a:rPr lang="pt-BR" altLang="pt-BR" dirty="0">
                <a:latin typeface="Arial" panose="020B0604020202020204" pitchFamily="34" charset="0"/>
              </a:rPr>
              <a:t> = 20 * </a:t>
            </a:r>
            <a:r>
              <a:rPr lang="pt-BR" altLang="pt-BR" i="1" dirty="0" err="1">
                <a:solidFill>
                  <a:srgbClr val="CC3399"/>
                </a:solidFill>
                <a:latin typeface="Arial" panose="020B0604020202020204" pitchFamily="34" charset="0"/>
              </a:rPr>
              <a:t>C</a:t>
            </a:r>
            <a:r>
              <a:rPr lang="pt-BR" altLang="pt-BR" i="1" baseline="-25000" dirty="0" err="1">
                <a:solidFill>
                  <a:srgbClr val="CC3399"/>
                </a:solidFill>
                <a:latin typeface="Arial" panose="020B0604020202020204" pitchFamily="34" charset="0"/>
              </a:rPr>
              <a:t>Func</a:t>
            </a:r>
            <a:r>
              <a:rPr lang="pt-BR" altLang="pt-BR" i="1" dirty="0">
                <a:solidFill>
                  <a:srgbClr val="CC3399"/>
                </a:solidFill>
                <a:latin typeface="Arial" panose="020B0604020202020204" pitchFamily="34" charset="0"/>
              </a:rPr>
              <a:t>(</a:t>
            </a:r>
            <a:r>
              <a:rPr lang="pt-BR" altLang="pt-BR" i="1" dirty="0" err="1">
                <a:solidFill>
                  <a:srgbClr val="CC3399"/>
                </a:solidFill>
                <a:latin typeface="Arial" panose="020B0604020202020204" pitchFamily="34" charset="0"/>
              </a:rPr>
              <a:t>nroFil</a:t>
            </a:r>
            <a:r>
              <a:rPr lang="pt-BR" altLang="pt-BR" i="1" dirty="0">
                <a:solidFill>
                  <a:srgbClr val="CC3399"/>
                </a:solidFill>
                <a:latin typeface="Arial" panose="020B0604020202020204" pitchFamily="34" charset="0"/>
              </a:rPr>
              <a:t>)</a:t>
            </a:r>
            <a:r>
              <a:rPr lang="pt-BR" altLang="pt-BR" dirty="0">
                <a:latin typeface="Arial" panose="020B0604020202020204" pitchFamily="34" charset="0"/>
              </a:rPr>
              <a:t> = 2.000</a:t>
            </a:r>
          </a:p>
          <a:p>
            <a:pPr marL="1752600" lvl="3" indent="-381000"/>
            <a:r>
              <a:rPr lang="pt-BR" altLang="pt-BR" dirty="0">
                <a:solidFill>
                  <a:srgbClr val="CC3399"/>
                </a:solidFill>
                <a:latin typeface="Arial" panose="020B0604020202020204" pitchFamily="34" charset="0"/>
              </a:rPr>
              <a:t>custo transmissão</a:t>
            </a:r>
            <a:r>
              <a:rPr lang="pt-BR" altLang="pt-BR" dirty="0">
                <a:latin typeface="Arial" panose="020B0604020202020204" pitchFamily="34" charset="0"/>
              </a:rPr>
              <a:t> = (</a:t>
            </a:r>
            <a:r>
              <a:rPr lang="pt-BR" altLang="pt-BR" dirty="0" err="1">
                <a:latin typeface="Arial" panose="020B0604020202020204" pitchFamily="34" charset="0"/>
              </a:rPr>
              <a:t>t</a:t>
            </a:r>
            <a:r>
              <a:rPr lang="pt-BR" altLang="pt-BR" baseline="-25000" dirty="0" err="1">
                <a:latin typeface="Arial" panose="020B0604020202020204" pitchFamily="34" charset="0"/>
              </a:rPr>
              <a:t>nome</a:t>
            </a:r>
            <a:r>
              <a:rPr lang="pt-BR" altLang="pt-BR" dirty="0">
                <a:latin typeface="Arial" panose="020B0604020202020204" pitchFamily="34" charset="0"/>
              </a:rPr>
              <a:t>(</a:t>
            </a:r>
            <a:r>
              <a:rPr lang="pt-BR" altLang="pt-BR" i="1" dirty="0" err="1">
                <a:latin typeface="Arial" panose="020B0604020202020204" pitchFamily="34" charset="0"/>
              </a:rPr>
              <a:t>temp</a:t>
            </a:r>
            <a:r>
              <a:rPr lang="pt-BR" altLang="pt-BR" dirty="0">
                <a:latin typeface="Arial" panose="020B0604020202020204" pitchFamily="34" charset="0"/>
              </a:rPr>
              <a:t>) + </a:t>
            </a:r>
            <a:r>
              <a:rPr lang="pt-BR" altLang="pt-BR" dirty="0" err="1">
                <a:latin typeface="Arial" panose="020B0604020202020204" pitchFamily="34" charset="0"/>
              </a:rPr>
              <a:t>t</a:t>
            </a:r>
            <a:r>
              <a:rPr lang="pt-BR" altLang="pt-BR" baseline="-25000" dirty="0" err="1">
                <a:latin typeface="Arial" panose="020B0604020202020204" pitchFamily="34" charset="0"/>
              </a:rPr>
              <a:t>sobrenome</a:t>
            </a:r>
            <a:r>
              <a:rPr lang="pt-BR" altLang="pt-BR" dirty="0">
                <a:latin typeface="Arial" panose="020B0604020202020204" pitchFamily="34" charset="0"/>
              </a:rPr>
              <a:t>(</a:t>
            </a:r>
            <a:r>
              <a:rPr lang="pt-BR" altLang="pt-BR" i="1" dirty="0" err="1">
                <a:latin typeface="Arial" panose="020B0604020202020204" pitchFamily="34" charset="0"/>
              </a:rPr>
              <a:t>temp</a:t>
            </a:r>
            <a:r>
              <a:rPr lang="pt-BR" altLang="pt-BR" dirty="0">
                <a:latin typeface="Arial" panose="020B0604020202020204" pitchFamily="34" charset="0"/>
              </a:rPr>
              <a:t>) + </a:t>
            </a:r>
            <a:r>
              <a:rPr lang="pt-BR" altLang="pt-BR" dirty="0" err="1">
                <a:latin typeface="Arial" panose="020B0604020202020204" pitchFamily="34" charset="0"/>
              </a:rPr>
              <a:t>t</a:t>
            </a:r>
            <a:r>
              <a:rPr lang="pt-BR" altLang="pt-BR" baseline="-25000" dirty="0" err="1">
                <a:latin typeface="Arial" panose="020B0604020202020204" pitchFamily="34" charset="0"/>
              </a:rPr>
              <a:t>nroFil</a:t>
            </a:r>
            <a:r>
              <a:rPr lang="pt-BR" altLang="pt-BR" dirty="0">
                <a:latin typeface="Arial" panose="020B0604020202020204" pitchFamily="34" charset="0"/>
              </a:rPr>
              <a:t>(</a:t>
            </a:r>
            <a:r>
              <a:rPr lang="pt-BR" altLang="pt-BR" i="1" dirty="0" err="1">
                <a:latin typeface="Arial" panose="020B0604020202020204" pitchFamily="34" charset="0"/>
              </a:rPr>
              <a:t>temp</a:t>
            </a:r>
            <a:r>
              <a:rPr lang="pt-BR" altLang="pt-BR" dirty="0">
                <a:latin typeface="Arial" panose="020B0604020202020204" pitchFamily="34" charset="0"/>
              </a:rPr>
              <a:t>)) *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temp</a:t>
            </a:r>
            <a:r>
              <a:rPr lang="pt-BR" altLang="pt-BR" dirty="0">
                <a:latin typeface="Arial" panose="020B0604020202020204" pitchFamily="34" charset="0"/>
              </a:rPr>
              <a:t> = 34 * 2.000 = </a:t>
            </a:r>
            <a:r>
              <a:rPr lang="pt-BR" altLang="pt-BR" dirty="0">
                <a:solidFill>
                  <a:srgbClr val="CC3399"/>
                </a:solidFill>
                <a:latin typeface="Arial" panose="020B0604020202020204" pitchFamily="34" charset="0"/>
              </a:rPr>
              <a:t>68.000 bytes</a:t>
            </a:r>
          </a:p>
          <a:p>
            <a:pPr marL="1371600" lvl="2" indent="-457200"/>
            <a:r>
              <a:rPr lang="pt-BR" altLang="pt-BR" dirty="0">
                <a:solidFill>
                  <a:srgbClr val="008000"/>
                </a:solidFill>
                <a:latin typeface="Arial" panose="020B0604020202020204" pitchFamily="34" charset="0"/>
              </a:rPr>
              <a:t>custo total transmissão =</a:t>
            </a:r>
            <a:r>
              <a:rPr lang="pt-BR" altLang="pt-BR" dirty="0">
                <a:latin typeface="Arial" panose="020B0604020202020204" pitchFamily="34" charset="0"/>
              </a:rPr>
              <a:t> </a:t>
            </a:r>
            <a:r>
              <a:rPr lang="pt-BR" altLang="pt-BR" dirty="0">
                <a:solidFill>
                  <a:srgbClr val="FF9933"/>
                </a:solidFill>
                <a:latin typeface="Arial" panose="020B0604020202020204" pitchFamily="34" charset="0"/>
              </a:rPr>
              <a:t>700</a:t>
            </a:r>
            <a:r>
              <a:rPr lang="pt-BR" altLang="pt-BR" dirty="0">
                <a:latin typeface="Arial" panose="020B0604020202020204" pitchFamily="34" charset="0"/>
              </a:rPr>
              <a:t> + </a:t>
            </a:r>
            <a:r>
              <a:rPr lang="pt-BR" altLang="pt-BR" dirty="0">
                <a:solidFill>
                  <a:srgbClr val="CC3399"/>
                </a:solidFill>
                <a:latin typeface="Arial" panose="020B0604020202020204" pitchFamily="34" charset="0"/>
              </a:rPr>
              <a:t>68.000</a:t>
            </a:r>
            <a:r>
              <a:rPr lang="pt-BR" altLang="pt-BR" dirty="0">
                <a:latin typeface="Arial" panose="020B0604020202020204" pitchFamily="34" charset="0"/>
              </a:rPr>
              <a:t> = </a:t>
            </a:r>
            <a:r>
              <a:rPr lang="pt-BR" altLang="pt-BR" dirty="0">
                <a:solidFill>
                  <a:srgbClr val="008000"/>
                </a:solidFill>
                <a:latin typeface="Arial" panose="020B0604020202020204" pitchFamily="34" charset="0"/>
              </a:rPr>
              <a:t>68.700 bytes</a:t>
            </a:r>
          </a:p>
        </p:txBody>
      </p:sp>
      <p:sp>
        <p:nvSpPr>
          <p:cNvPr id="159749" name="Rectangle 5">
            <a:extLst>
              <a:ext uri="{FF2B5EF4-FFF2-40B4-BE49-F238E27FC236}">
                <a16:creationId xmlns:a16="http://schemas.microsoft.com/office/drawing/2014/main" id="{6E8F04C3-3F4C-4F75-8DA5-753517ADA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14300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/>
              <a:t>Exemplo de Uso de Semi-Junção</a:t>
            </a:r>
          </a:p>
        </p:txBody>
      </p:sp>
      <p:grpSp>
        <p:nvGrpSpPr>
          <p:cNvPr id="159766" name="Group 22">
            <a:extLst>
              <a:ext uri="{FF2B5EF4-FFF2-40B4-BE49-F238E27FC236}">
                <a16:creationId xmlns:a16="http://schemas.microsoft.com/office/drawing/2014/main" id="{0F956296-B603-401C-8E51-90CEC264BED1}"/>
              </a:ext>
            </a:extLst>
          </p:cNvPr>
          <p:cNvGrpSpPr>
            <a:grpSpLocks/>
          </p:cNvGrpSpPr>
          <p:nvPr/>
        </p:nvGrpSpPr>
        <p:grpSpPr bwMode="auto">
          <a:xfrm>
            <a:off x="5745163" y="1855788"/>
            <a:ext cx="520700" cy="271462"/>
            <a:chOff x="1251" y="1953"/>
            <a:chExt cx="264" cy="126"/>
          </a:xfrm>
        </p:grpSpPr>
        <p:sp>
          <p:nvSpPr>
            <p:cNvPr id="159767" name="AutoShape 23">
              <a:extLst>
                <a:ext uri="{FF2B5EF4-FFF2-40B4-BE49-F238E27FC236}">
                  <a16:creationId xmlns:a16="http://schemas.microsoft.com/office/drawing/2014/main" id="{AE2AB94D-9654-4149-A7AD-D5C0452FC6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54" y="1950"/>
              <a:ext cx="126" cy="13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159768" name="AutoShape 24">
              <a:extLst>
                <a:ext uri="{FF2B5EF4-FFF2-40B4-BE49-F238E27FC236}">
                  <a16:creationId xmlns:a16="http://schemas.microsoft.com/office/drawing/2014/main" id="{7545CE92-A4D0-47A7-ADBF-4D1D1BC83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1386" y="1950"/>
              <a:ext cx="126" cy="13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91" name="Rectangle 23">
            <a:extLst>
              <a:ext uri="{FF2B5EF4-FFF2-40B4-BE49-F238E27FC236}">
                <a16:creationId xmlns:a16="http://schemas.microsoft.com/office/drawing/2014/main" id="{79CC5518-F03B-421E-8EDC-6B92E86BA5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25614" y="1149351"/>
            <a:ext cx="8701087" cy="6169025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dirty="0">
                <a:latin typeface="+mj-lt"/>
              </a:rPr>
              <a:t>Consulta formulada no nodo2</a:t>
            </a:r>
          </a:p>
          <a:p>
            <a:pPr marL="1371600" lvl="2" indent="-457200">
              <a:spcBef>
                <a:spcPct val="0"/>
              </a:spcBef>
              <a:buNone/>
            </a:pPr>
            <a:r>
              <a:rPr lang="pt-BR" altLang="pt-BR" sz="2800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</a:t>
            </a:r>
            <a:r>
              <a:rPr lang="pt-BR" altLang="pt-BR" baseline="-25000" dirty="0">
                <a:solidFill>
                  <a:schemeClr val="accent2"/>
                </a:solidFill>
                <a:latin typeface="+mj-lt"/>
              </a:rPr>
              <a:t>nome, sobrenome, </a:t>
            </a:r>
            <a:r>
              <a:rPr lang="pt-BR" altLang="pt-BR" baseline="-25000" dirty="0" err="1">
                <a:solidFill>
                  <a:schemeClr val="accent2"/>
                </a:solidFill>
                <a:latin typeface="+mj-lt"/>
              </a:rPr>
              <a:t>nomeFil</a:t>
            </a:r>
            <a:r>
              <a:rPr lang="pt-BR" altLang="pt-BR" baseline="-250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pt-BR" altLang="pt-BR" dirty="0" err="1">
                <a:solidFill>
                  <a:schemeClr val="accent2"/>
                </a:solidFill>
                <a:latin typeface="+mj-lt"/>
              </a:rPr>
              <a:t>Func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        </a:t>
            </a:r>
            <a:r>
              <a:rPr lang="pt-BR" altLang="pt-BR" sz="2800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</a:t>
            </a:r>
            <a:r>
              <a:rPr lang="pt-BR" altLang="pt-BR" baseline="-25000" dirty="0">
                <a:solidFill>
                  <a:schemeClr val="accent2"/>
                </a:solidFill>
                <a:latin typeface="+mj-lt"/>
              </a:rPr>
              <a:t>cidade = ‘</a:t>
            </a:r>
            <a:r>
              <a:rPr lang="pt-BR" altLang="pt-BR" baseline="-25000" dirty="0" err="1">
                <a:solidFill>
                  <a:schemeClr val="accent2"/>
                </a:solidFill>
                <a:latin typeface="+mj-lt"/>
              </a:rPr>
              <a:t>Fpolis</a:t>
            </a:r>
            <a:r>
              <a:rPr lang="pt-BR" altLang="pt-BR" baseline="-25000" dirty="0">
                <a:solidFill>
                  <a:schemeClr val="accent2"/>
                </a:solidFill>
                <a:latin typeface="+mj-lt"/>
              </a:rPr>
              <a:t>’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(Filiais))</a:t>
            </a:r>
            <a:endParaRPr lang="pt-BR" altLang="pt-BR" dirty="0">
              <a:latin typeface="+mj-lt"/>
            </a:endParaRPr>
          </a:p>
          <a:p>
            <a:pPr marL="990600" lvl="1" indent="-533400"/>
            <a:r>
              <a:rPr lang="pt-BR" altLang="pt-BR" b="1" dirty="0">
                <a:solidFill>
                  <a:srgbClr val="008000"/>
                </a:solidFill>
                <a:latin typeface="+mj-lt"/>
              </a:rPr>
              <a:t>alternativa 2 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(com </a:t>
            </a:r>
            <a:r>
              <a:rPr lang="pt-BR" altLang="pt-BR" dirty="0" err="1">
                <a:solidFill>
                  <a:srgbClr val="008000"/>
                </a:solidFill>
                <a:latin typeface="+mj-lt"/>
              </a:rPr>
              <a:t>semi-junção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) </a:t>
            </a:r>
          </a:p>
          <a:p>
            <a:pPr marL="1371600" lvl="2" indent="-457200"/>
            <a:r>
              <a:rPr lang="pt-BR" altLang="pt-BR" dirty="0">
                <a:solidFill>
                  <a:srgbClr val="FF9933"/>
                </a:solidFill>
                <a:latin typeface="+mj-lt"/>
              </a:rPr>
              <a:t>passo1</a:t>
            </a:r>
            <a:r>
              <a:rPr lang="pt-BR" altLang="pt-BR" dirty="0">
                <a:latin typeface="+mj-lt"/>
              </a:rPr>
              <a:t>: filtra Filiais pela cidade de </a:t>
            </a:r>
            <a:r>
              <a:rPr lang="pt-BR" altLang="pt-BR" i="1" dirty="0" err="1">
                <a:latin typeface="+mj-lt"/>
              </a:rPr>
              <a:t>Fpolis</a:t>
            </a:r>
            <a:r>
              <a:rPr lang="pt-BR" altLang="pt-BR" dirty="0">
                <a:latin typeface="+mj-lt"/>
              </a:rPr>
              <a:t> em </a:t>
            </a:r>
            <a:r>
              <a:rPr lang="pt-BR" altLang="pt-BR" i="1" dirty="0" err="1">
                <a:latin typeface="+mj-lt"/>
              </a:rPr>
              <a:t>temp</a:t>
            </a:r>
            <a:r>
              <a:rPr lang="pt-BR" altLang="pt-BR" dirty="0">
                <a:latin typeface="+mj-lt"/>
              </a:rPr>
              <a:t> e realiza </a:t>
            </a:r>
            <a:r>
              <a:rPr lang="pt-BR" altLang="pt-BR" dirty="0" err="1">
                <a:solidFill>
                  <a:srgbClr val="FF9933"/>
                </a:solidFill>
                <a:latin typeface="+mj-lt"/>
              </a:rPr>
              <a:t>Func</a:t>
            </a:r>
            <a:r>
              <a:rPr lang="pt-BR" altLang="pt-BR" dirty="0">
                <a:solidFill>
                  <a:srgbClr val="FF9933"/>
                </a:solidFill>
                <a:latin typeface="+mj-lt"/>
              </a:rPr>
              <a:t>       </a:t>
            </a:r>
            <a:r>
              <a:rPr lang="pt-BR" altLang="pt-BR" i="1" dirty="0" err="1">
                <a:solidFill>
                  <a:srgbClr val="FF9933"/>
                </a:solidFill>
                <a:latin typeface="+mj-lt"/>
              </a:rPr>
              <a:t>temp</a:t>
            </a:r>
            <a:endParaRPr lang="pt-BR" altLang="pt-BR" i="1" dirty="0">
              <a:solidFill>
                <a:srgbClr val="FF9933"/>
              </a:solidFill>
              <a:latin typeface="+mj-lt"/>
            </a:endParaRPr>
          </a:p>
          <a:p>
            <a:pPr marL="1752600" lvl="3" indent="-381000"/>
            <a:r>
              <a:rPr lang="pt-BR" altLang="pt-BR" dirty="0">
                <a:solidFill>
                  <a:srgbClr val="FF9933"/>
                </a:solidFill>
                <a:latin typeface="+mj-lt"/>
              </a:rPr>
              <a:t>custo transmissão</a:t>
            </a:r>
            <a:r>
              <a:rPr lang="pt-BR" altLang="pt-BR" dirty="0">
                <a:latin typeface="+mj-lt"/>
              </a:rPr>
              <a:t> = </a:t>
            </a:r>
            <a:r>
              <a:rPr lang="pt-BR" altLang="pt-BR" i="1" dirty="0" err="1">
                <a:latin typeface="+mj-lt"/>
              </a:rPr>
              <a:t>C</a:t>
            </a:r>
            <a:r>
              <a:rPr lang="pt-BR" altLang="pt-BR" i="1" baseline="-25000" dirty="0" err="1">
                <a:latin typeface="+mj-lt"/>
              </a:rPr>
              <a:t>Filiais</a:t>
            </a:r>
            <a:r>
              <a:rPr lang="pt-BR" altLang="pt-BR" i="1" dirty="0">
                <a:latin typeface="+mj-lt"/>
              </a:rPr>
              <a:t>(cidade)</a:t>
            </a:r>
            <a:r>
              <a:rPr lang="pt-BR" altLang="pt-BR" dirty="0">
                <a:latin typeface="+mj-lt"/>
              </a:rPr>
              <a:t> * </a:t>
            </a:r>
            <a:r>
              <a:rPr lang="pt-BR" altLang="pt-BR" dirty="0" err="1">
                <a:latin typeface="+mj-lt"/>
              </a:rPr>
              <a:t>t</a:t>
            </a:r>
            <a:r>
              <a:rPr lang="pt-BR" altLang="pt-BR" baseline="-25000" dirty="0" err="1">
                <a:latin typeface="+mj-lt"/>
              </a:rPr>
              <a:t>Filiais</a:t>
            </a:r>
            <a:r>
              <a:rPr lang="pt-BR" altLang="pt-BR" dirty="0">
                <a:latin typeface="+mj-lt"/>
              </a:rPr>
              <a:t>(</a:t>
            </a:r>
            <a:r>
              <a:rPr lang="pt-BR" altLang="pt-BR" dirty="0" err="1">
                <a:latin typeface="+mj-lt"/>
              </a:rPr>
              <a:t>nroFil</a:t>
            </a:r>
            <a:r>
              <a:rPr lang="pt-BR" altLang="pt-BR" dirty="0">
                <a:latin typeface="+mj-lt"/>
              </a:rPr>
              <a:t>) = </a:t>
            </a:r>
            <a:r>
              <a:rPr lang="pt-BR" altLang="pt-BR" dirty="0">
                <a:solidFill>
                  <a:srgbClr val="FF9933"/>
                </a:solidFill>
                <a:latin typeface="+mj-lt"/>
              </a:rPr>
              <a:t>80 bytes</a:t>
            </a:r>
          </a:p>
          <a:p>
            <a:pPr marL="1371600" lvl="2" indent="-457200"/>
            <a:r>
              <a:rPr lang="pt-BR" altLang="pt-BR" dirty="0">
                <a:solidFill>
                  <a:srgbClr val="CC3399"/>
                </a:solidFill>
                <a:latin typeface="+mj-lt"/>
              </a:rPr>
              <a:t>passo2</a:t>
            </a:r>
            <a:r>
              <a:rPr lang="pt-BR" altLang="pt-BR" dirty="0">
                <a:latin typeface="+mj-lt"/>
              </a:rPr>
              <a:t>: idem ao passo2 da alternativa 1</a:t>
            </a:r>
          </a:p>
          <a:p>
            <a:pPr marL="1752600" lvl="3" indent="-381000"/>
            <a:r>
              <a:rPr lang="pt-BR" altLang="pt-BR" dirty="0">
                <a:solidFill>
                  <a:srgbClr val="CC3399"/>
                </a:solidFill>
                <a:latin typeface="+mj-lt"/>
              </a:rPr>
              <a:t>custo transmissão</a:t>
            </a:r>
            <a:r>
              <a:rPr lang="pt-BR" altLang="pt-BR" dirty="0">
                <a:latin typeface="+mj-lt"/>
              </a:rPr>
              <a:t> =  </a:t>
            </a:r>
            <a:r>
              <a:rPr lang="pt-BR" altLang="pt-BR" dirty="0">
                <a:solidFill>
                  <a:srgbClr val="CC3399"/>
                </a:solidFill>
                <a:latin typeface="+mj-lt"/>
              </a:rPr>
              <a:t>68.000 bytes</a:t>
            </a:r>
          </a:p>
          <a:p>
            <a:pPr marL="1371600" lvl="2" indent="-457200"/>
            <a:r>
              <a:rPr lang="pt-BR" altLang="pt-BR" dirty="0">
                <a:solidFill>
                  <a:srgbClr val="008000"/>
                </a:solidFill>
                <a:latin typeface="+mj-lt"/>
              </a:rPr>
              <a:t>custo total transmissão =</a:t>
            </a:r>
            <a:r>
              <a:rPr lang="pt-BR" altLang="pt-BR" dirty="0">
                <a:latin typeface="+mj-lt"/>
              </a:rPr>
              <a:t> </a:t>
            </a:r>
            <a:r>
              <a:rPr lang="pt-BR" altLang="pt-BR" dirty="0">
                <a:solidFill>
                  <a:srgbClr val="FF9933"/>
                </a:solidFill>
                <a:latin typeface="+mj-lt"/>
              </a:rPr>
              <a:t>80</a:t>
            </a:r>
            <a:r>
              <a:rPr lang="pt-BR" altLang="pt-BR" dirty="0">
                <a:latin typeface="+mj-lt"/>
              </a:rPr>
              <a:t> + </a:t>
            </a:r>
            <a:r>
              <a:rPr lang="pt-BR" altLang="pt-BR" dirty="0">
                <a:solidFill>
                  <a:srgbClr val="CC3399"/>
                </a:solidFill>
                <a:latin typeface="+mj-lt"/>
              </a:rPr>
              <a:t>68.000</a:t>
            </a:r>
            <a:r>
              <a:rPr lang="pt-BR" altLang="pt-BR" dirty="0">
                <a:latin typeface="+mj-lt"/>
              </a:rPr>
              <a:t> = 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68.080 bytes </a:t>
            </a:r>
            <a:r>
              <a:rPr lang="pt-BR" altLang="pt-BR" b="1" dirty="0">
                <a:solidFill>
                  <a:srgbClr val="008000"/>
                </a:solidFill>
                <a:latin typeface="+mj-lt"/>
              </a:rPr>
              <a:t>(Melhor!)</a:t>
            </a:r>
          </a:p>
        </p:txBody>
      </p:sp>
      <p:sp>
        <p:nvSpPr>
          <p:cNvPr id="160792" name="Rectangle 24">
            <a:extLst>
              <a:ext uri="{FF2B5EF4-FFF2-40B4-BE49-F238E27FC236}">
                <a16:creationId xmlns:a16="http://schemas.microsoft.com/office/drawing/2014/main" id="{6F6F898C-DBA1-4ABD-9D08-D9E35D352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/>
              <a:t>Exemplo de Uso de Semi-Junção</a:t>
            </a:r>
          </a:p>
        </p:txBody>
      </p:sp>
      <p:grpSp>
        <p:nvGrpSpPr>
          <p:cNvPr id="160793" name="Group 25">
            <a:extLst>
              <a:ext uri="{FF2B5EF4-FFF2-40B4-BE49-F238E27FC236}">
                <a16:creationId xmlns:a16="http://schemas.microsoft.com/office/drawing/2014/main" id="{F8410212-2E0E-4178-8CA8-CDD23EA095B8}"/>
              </a:ext>
            </a:extLst>
          </p:cNvPr>
          <p:cNvGrpSpPr>
            <a:grpSpLocks/>
          </p:cNvGrpSpPr>
          <p:nvPr/>
        </p:nvGrpSpPr>
        <p:grpSpPr bwMode="auto">
          <a:xfrm>
            <a:off x="6323013" y="1820863"/>
            <a:ext cx="520700" cy="271462"/>
            <a:chOff x="1251" y="1953"/>
            <a:chExt cx="264" cy="126"/>
          </a:xfrm>
        </p:grpSpPr>
        <p:sp>
          <p:nvSpPr>
            <p:cNvPr id="160794" name="AutoShape 26">
              <a:extLst>
                <a:ext uri="{FF2B5EF4-FFF2-40B4-BE49-F238E27FC236}">
                  <a16:creationId xmlns:a16="http://schemas.microsoft.com/office/drawing/2014/main" id="{8192E858-D106-4D3D-95AC-EC8B3911C8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54" y="1950"/>
              <a:ext cx="126" cy="13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160795" name="AutoShape 27">
              <a:extLst>
                <a:ext uri="{FF2B5EF4-FFF2-40B4-BE49-F238E27FC236}">
                  <a16:creationId xmlns:a16="http://schemas.microsoft.com/office/drawing/2014/main" id="{904087D0-E139-4818-990B-2496A65005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1386" y="1950"/>
              <a:ext cx="126" cy="13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</p:grpSp>
      <p:grpSp>
        <p:nvGrpSpPr>
          <p:cNvPr id="160796" name="Group 28">
            <a:extLst>
              <a:ext uri="{FF2B5EF4-FFF2-40B4-BE49-F238E27FC236}">
                <a16:creationId xmlns:a16="http://schemas.microsoft.com/office/drawing/2014/main" id="{607C97F6-50FB-4A45-A698-3E5813B43E27}"/>
              </a:ext>
            </a:extLst>
          </p:cNvPr>
          <p:cNvGrpSpPr>
            <a:grpSpLocks/>
          </p:cNvGrpSpPr>
          <p:nvPr/>
        </p:nvGrpSpPr>
        <p:grpSpPr bwMode="auto">
          <a:xfrm>
            <a:off x="4941889" y="3128964"/>
            <a:ext cx="471487" cy="280987"/>
            <a:chOff x="2774" y="2225"/>
            <a:chExt cx="405" cy="221"/>
          </a:xfrm>
        </p:grpSpPr>
        <p:sp>
          <p:nvSpPr>
            <p:cNvPr id="160797" name="Line 29">
              <a:extLst>
                <a:ext uri="{FF2B5EF4-FFF2-40B4-BE49-F238E27FC236}">
                  <a16:creationId xmlns:a16="http://schemas.microsoft.com/office/drawing/2014/main" id="{52B44648-7A2D-464E-9954-69B6B9FD3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" y="2229"/>
              <a:ext cx="392" cy="217"/>
            </a:xfrm>
            <a:prstGeom prst="line">
              <a:avLst/>
            </a:prstGeom>
            <a:noFill/>
            <a:ln w="190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160798" name="Line 30">
              <a:extLst>
                <a:ext uri="{FF2B5EF4-FFF2-40B4-BE49-F238E27FC236}">
                  <a16:creationId xmlns:a16="http://schemas.microsoft.com/office/drawing/2014/main" id="{384B95ED-D950-4FBB-A71F-F4459387DA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4" y="2225"/>
              <a:ext cx="392" cy="217"/>
            </a:xfrm>
            <a:prstGeom prst="line">
              <a:avLst/>
            </a:prstGeom>
            <a:noFill/>
            <a:ln w="190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160799" name="Line 31">
              <a:extLst>
                <a:ext uri="{FF2B5EF4-FFF2-40B4-BE49-F238E27FC236}">
                  <a16:creationId xmlns:a16="http://schemas.microsoft.com/office/drawing/2014/main" id="{21D5870E-C1BE-45A6-BC55-2D566CD58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" y="2229"/>
              <a:ext cx="0" cy="208"/>
            </a:xfrm>
            <a:prstGeom prst="line">
              <a:avLst/>
            </a:prstGeom>
            <a:noFill/>
            <a:ln w="190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262CEF-210B-4205-B4CA-476F07FA2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/>
              <a:t>Linearidade</a:t>
            </a:r>
            <a:r>
              <a:rPr lang="pt-BR"/>
              <a:t> é o ideal,  mas nem sempre é possível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E1B76A-6DDB-4D1E-A211-A95DD803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7" y="3164786"/>
            <a:ext cx="5015917" cy="34301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8F4E3A-ACA2-4DA7-8EEB-730057FB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Desempenho = Speed up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C3014F-4295-4CCA-813B-69E3E882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895" y="3164786"/>
            <a:ext cx="5015917" cy="3430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3C218BE5-F2D6-4813-A43D-D08B3584CDEA}"/>
              </a:ext>
            </a:extLst>
          </p:cNvPr>
          <p:cNvSpPr/>
          <p:nvPr/>
        </p:nvSpPr>
        <p:spPr>
          <a:xfrm>
            <a:off x="8006316" y="4672830"/>
            <a:ext cx="2800009" cy="919896"/>
          </a:xfrm>
          <a:custGeom>
            <a:avLst/>
            <a:gdLst>
              <a:gd name="connsiteX0" fmla="*/ 0 w 2800009"/>
              <a:gd name="connsiteY0" fmla="*/ 919896 h 919896"/>
              <a:gd name="connsiteX1" fmla="*/ 1041991 w 2800009"/>
              <a:gd name="connsiteY1" fmla="*/ 292575 h 919896"/>
              <a:gd name="connsiteX2" fmla="*/ 1105786 w 2800009"/>
              <a:gd name="connsiteY2" fmla="*/ 250044 h 919896"/>
              <a:gd name="connsiteX3" fmla="*/ 1477926 w 2800009"/>
              <a:gd name="connsiteY3" fmla="*/ 111821 h 919896"/>
              <a:gd name="connsiteX4" fmla="*/ 2030819 w 2800009"/>
              <a:gd name="connsiteY4" fmla="*/ 48026 h 919896"/>
              <a:gd name="connsiteX5" fmla="*/ 2402958 w 2800009"/>
              <a:gd name="connsiteY5" fmla="*/ 5496 h 919896"/>
              <a:gd name="connsiteX6" fmla="*/ 2743200 w 2800009"/>
              <a:gd name="connsiteY6" fmla="*/ 175617 h 919896"/>
              <a:gd name="connsiteX7" fmla="*/ 2796363 w 2800009"/>
              <a:gd name="connsiteY7" fmla="*/ 122454 h 91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0009" h="919896">
                <a:moveTo>
                  <a:pt x="0" y="919896"/>
                </a:moveTo>
                <a:lnTo>
                  <a:pt x="1041991" y="292575"/>
                </a:lnTo>
                <a:cubicBezTo>
                  <a:pt x="1226289" y="180933"/>
                  <a:pt x="1033130" y="280170"/>
                  <a:pt x="1105786" y="250044"/>
                </a:cubicBezTo>
                <a:cubicBezTo>
                  <a:pt x="1178442" y="219918"/>
                  <a:pt x="1323754" y="145491"/>
                  <a:pt x="1477926" y="111821"/>
                </a:cubicBezTo>
                <a:cubicBezTo>
                  <a:pt x="1632098" y="78151"/>
                  <a:pt x="2030819" y="48026"/>
                  <a:pt x="2030819" y="48026"/>
                </a:cubicBezTo>
                <a:cubicBezTo>
                  <a:pt x="2184991" y="30305"/>
                  <a:pt x="2284228" y="-15769"/>
                  <a:pt x="2402958" y="5496"/>
                </a:cubicBezTo>
                <a:cubicBezTo>
                  <a:pt x="2521688" y="26761"/>
                  <a:pt x="2677633" y="156124"/>
                  <a:pt x="2743200" y="175617"/>
                </a:cubicBezTo>
                <a:cubicBezTo>
                  <a:pt x="2808768" y="195110"/>
                  <a:pt x="2802565" y="158782"/>
                  <a:pt x="2796363" y="122454"/>
                </a:cubicBezTo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095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Rectangle 4">
            <a:extLst>
              <a:ext uri="{FF2B5EF4-FFF2-40B4-BE49-F238E27FC236}">
                <a16:creationId xmlns:a16="http://schemas.microsoft.com/office/drawing/2014/main" id="{E3EC1AD3-967D-4112-908A-BEC58577A2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235075"/>
            <a:ext cx="8596312" cy="5441950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dirty="0">
                <a:latin typeface="+mj-lt"/>
              </a:rPr>
              <a:t>Se uma consulta envolve dados de mais de um nodo, o plano de execução pode considerar processamento paralelo</a:t>
            </a:r>
          </a:p>
          <a:p>
            <a:pPr marL="609600" indent="-609600"/>
            <a:r>
              <a:rPr lang="pt-BR" altLang="pt-BR" b="1" dirty="0">
                <a:latin typeface="+mj-lt"/>
              </a:rPr>
              <a:t>Exemplos</a:t>
            </a:r>
          </a:p>
          <a:p>
            <a:pPr marL="990600" lvl="1" indent="-533400">
              <a:spcBef>
                <a:spcPct val="0"/>
              </a:spcBef>
            </a:pPr>
            <a:r>
              <a:rPr lang="pt-BR" altLang="pt-BR" dirty="0">
                <a:latin typeface="+mj-lt"/>
                <a:sym typeface="Symbol" panose="05050102010706020507" pitchFamily="18" charset="2"/>
              </a:rPr>
              <a:t></a:t>
            </a:r>
            <a:r>
              <a:rPr lang="pt-BR" altLang="pt-BR" baseline="-25000" dirty="0">
                <a:solidFill>
                  <a:schemeClr val="accent2"/>
                </a:solidFill>
                <a:latin typeface="+mj-lt"/>
              </a:rPr>
              <a:t>cidade = ‘</a:t>
            </a:r>
            <a:r>
              <a:rPr lang="pt-BR" altLang="pt-BR" baseline="-25000" dirty="0" err="1">
                <a:solidFill>
                  <a:schemeClr val="accent2"/>
                </a:solidFill>
                <a:latin typeface="+mj-lt"/>
              </a:rPr>
              <a:t>Fpolis</a:t>
            </a:r>
            <a:r>
              <a:rPr lang="pt-BR" altLang="pt-BR" baseline="-25000" dirty="0">
                <a:solidFill>
                  <a:schemeClr val="accent2"/>
                </a:solidFill>
                <a:latin typeface="+mj-lt"/>
              </a:rPr>
              <a:t>’ </a:t>
            </a:r>
            <a:r>
              <a:rPr lang="pt-BR" altLang="pt-BR" baseline="-25000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 zona = ‘sul’</a:t>
            </a:r>
            <a:r>
              <a:rPr lang="pt-BR" altLang="pt-BR" baseline="-25000" dirty="0">
                <a:latin typeface="+mj-lt"/>
              </a:rPr>
              <a:t> </a:t>
            </a:r>
            <a:r>
              <a:rPr lang="pt-BR" altLang="pt-BR" baseline="-25000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</a:t>
            </a:r>
            <a:r>
              <a:rPr lang="pt-BR" altLang="pt-BR" baseline="-25000" dirty="0">
                <a:latin typeface="+mj-lt"/>
              </a:rPr>
              <a:t> </a:t>
            </a:r>
            <a:r>
              <a:rPr lang="pt-BR" altLang="pt-BR" baseline="-25000" dirty="0">
                <a:solidFill>
                  <a:srgbClr val="008000"/>
                </a:solidFill>
                <a:latin typeface="+mj-lt"/>
              </a:rPr>
              <a:t>salário &gt; 2000</a:t>
            </a:r>
            <a:r>
              <a:rPr lang="pt-BR" altLang="pt-BR" dirty="0">
                <a:latin typeface="+mj-lt"/>
              </a:rPr>
              <a:t>(Filiais       </a:t>
            </a:r>
            <a:r>
              <a:rPr lang="pt-BR" altLang="pt-BR" dirty="0" err="1">
                <a:latin typeface="+mj-lt"/>
              </a:rPr>
              <a:t>Func</a:t>
            </a:r>
            <a:r>
              <a:rPr lang="pt-BR" altLang="pt-BR" dirty="0">
                <a:latin typeface="+mj-lt"/>
              </a:rPr>
              <a:t>)</a:t>
            </a:r>
          </a:p>
          <a:p>
            <a:pPr marL="990600" lvl="1" indent="-533400"/>
            <a:endParaRPr lang="pt-BR" altLang="pt-BR" dirty="0">
              <a:latin typeface="+mj-lt"/>
            </a:endParaRPr>
          </a:p>
          <a:p>
            <a:pPr marL="990600" lvl="1" indent="-533400"/>
            <a:endParaRPr lang="pt-BR" altLang="pt-BR" dirty="0">
              <a:latin typeface="+mj-lt"/>
            </a:endParaRPr>
          </a:p>
          <a:p>
            <a:pPr marL="990600" lvl="1" indent="-533400"/>
            <a:r>
              <a:rPr lang="pt-BR" altLang="pt-BR" dirty="0">
                <a:latin typeface="+mj-lt"/>
              </a:rPr>
              <a:t>supondo filiais fragmentadas por cidade:</a:t>
            </a:r>
          </a:p>
          <a:p>
            <a:pPr marL="990600" lvl="1" indent="-533400">
              <a:buNone/>
            </a:pPr>
            <a:r>
              <a:rPr lang="pt-BR" altLang="pt-BR" dirty="0">
                <a:solidFill>
                  <a:schemeClr val="accent2"/>
                </a:solidFill>
                <a:latin typeface="+mj-lt"/>
              </a:rPr>
              <a:t>	(</a:t>
            </a:r>
            <a:r>
              <a:rPr lang="pt-BR" altLang="pt-BR" dirty="0" err="1">
                <a:solidFill>
                  <a:schemeClr val="accent2"/>
                </a:solidFill>
                <a:latin typeface="+mj-lt"/>
              </a:rPr>
              <a:t>FCri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) </a:t>
            </a:r>
            <a:r>
              <a:rPr lang="pt-BR" altLang="pt-BR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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 (</a:t>
            </a:r>
            <a:r>
              <a:rPr lang="pt-BR" altLang="pt-BR" dirty="0" err="1">
                <a:solidFill>
                  <a:schemeClr val="accent2"/>
                </a:solidFill>
                <a:latin typeface="+mj-lt"/>
              </a:rPr>
              <a:t>FFp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)</a:t>
            </a:r>
            <a:r>
              <a:rPr lang="pt-BR" altLang="pt-BR" dirty="0">
                <a:latin typeface="+mj-lt"/>
              </a:rPr>
              <a:t> </a:t>
            </a:r>
            <a:r>
              <a:rPr lang="pt-BR" altLang="pt-BR" dirty="0">
                <a:latin typeface="+mj-lt"/>
                <a:sym typeface="Symbol" panose="05050102010706020507" pitchFamily="18" charset="2"/>
              </a:rPr>
              <a:t></a:t>
            </a:r>
            <a:r>
              <a:rPr lang="pt-BR" altLang="pt-BR" dirty="0">
                <a:latin typeface="+mj-lt"/>
              </a:rPr>
              <a:t> 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(</a:t>
            </a:r>
            <a:r>
              <a:rPr lang="pt-BR" altLang="pt-BR" dirty="0" err="1">
                <a:solidFill>
                  <a:srgbClr val="008000"/>
                </a:solidFill>
                <a:latin typeface="+mj-lt"/>
              </a:rPr>
              <a:t>FBlu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) </a:t>
            </a:r>
            <a:r>
              <a:rPr lang="pt-BR" altLang="pt-BR" dirty="0">
                <a:solidFill>
                  <a:srgbClr val="008000"/>
                </a:solidFill>
                <a:latin typeface="+mj-lt"/>
                <a:sym typeface="Symbol" panose="05050102010706020507" pitchFamily="18" charset="2"/>
              </a:rPr>
              <a:t>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 (</a:t>
            </a:r>
            <a:r>
              <a:rPr lang="pt-BR" altLang="pt-BR" dirty="0" err="1">
                <a:solidFill>
                  <a:srgbClr val="008000"/>
                </a:solidFill>
                <a:latin typeface="+mj-lt"/>
              </a:rPr>
              <a:t>FJv</a:t>
            </a:r>
            <a:r>
              <a:rPr lang="pt-BR" altLang="pt-BR" dirty="0">
                <a:solidFill>
                  <a:srgbClr val="008000"/>
                </a:solidFill>
                <a:latin typeface="+mj-lt"/>
              </a:rPr>
              <a:t>)</a:t>
            </a:r>
          </a:p>
        </p:txBody>
      </p:sp>
      <p:sp>
        <p:nvSpPr>
          <p:cNvPr id="161797" name="Rectangle 5">
            <a:extLst>
              <a:ext uri="{FF2B5EF4-FFF2-40B4-BE49-F238E27FC236}">
                <a16:creationId xmlns:a16="http://schemas.microsoft.com/office/drawing/2014/main" id="{19C8F4ED-83B1-44BD-840A-8388FEF30A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>
            <a:normAutofit fontScale="90000"/>
          </a:bodyPr>
          <a:lstStyle/>
          <a:p>
            <a:r>
              <a:rPr lang="pt-BR" altLang="pt-BR" sz="4100"/>
              <a:t>Processamento Paralelo de Consultas</a:t>
            </a:r>
          </a:p>
        </p:txBody>
      </p:sp>
      <p:sp>
        <p:nvSpPr>
          <p:cNvPr id="161798" name="AutoShape 6">
            <a:extLst>
              <a:ext uri="{FF2B5EF4-FFF2-40B4-BE49-F238E27FC236}">
                <a16:creationId xmlns:a16="http://schemas.microsoft.com/office/drawing/2014/main" id="{105C4D72-0098-4102-B5D9-5F6DB5764D62}"/>
              </a:ext>
            </a:extLst>
          </p:cNvPr>
          <p:cNvSpPr>
            <a:spLocks/>
          </p:cNvSpPr>
          <p:nvPr/>
        </p:nvSpPr>
        <p:spPr bwMode="auto">
          <a:xfrm rot="-5400000">
            <a:off x="4333875" y="2509838"/>
            <a:ext cx="152400" cy="2711450"/>
          </a:xfrm>
          <a:prstGeom prst="leftBrace">
            <a:avLst>
              <a:gd name="adj1" fmla="val 148264"/>
              <a:gd name="adj2" fmla="val 50000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pt-BR" altLang="pt-BR">
              <a:solidFill>
                <a:srgbClr val="008000"/>
              </a:solidFill>
              <a:latin typeface="+mj-lt"/>
            </a:endParaRPr>
          </a:p>
        </p:txBody>
      </p:sp>
      <p:sp>
        <p:nvSpPr>
          <p:cNvPr id="161799" name="Text Box 7">
            <a:extLst>
              <a:ext uri="{FF2B5EF4-FFF2-40B4-BE49-F238E27FC236}">
                <a16:creationId xmlns:a16="http://schemas.microsoft.com/office/drawing/2014/main" id="{A1922346-7F38-44B7-80D7-6456EFBC2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957" y="3935413"/>
            <a:ext cx="22163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>
                <a:solidFill>
                  <a:schemeClr val="accent2"/>
                </a:solidFill>
                <a:latin typeface="+mj-lt"/>
              </a:rPr>
              <a:t>processa no nodo2</a:t>
            </a:r>
            <a:endParaRPr lang="pt-BR" altLang="pt-BR" i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61800" name="Group 8">
            <a:extLst>
              <a:ext uri="{FF2B5EF4-FFF2-40B4-BE49-F238E27FC236}">
                <a16:creationId xmlns:a16="http://schemas.microsoft.com/office/drawing/2014/main" id="{A43832AF-EFCA-4CF4-8711-5FEABE32D069}"/>
              </a:ext>
            </a:extLst>
          </p:cNvPr>
          <p:cNvGrpSpPr>
            <a:grpSpLocks/>
          </p:cNvGrpSpPr>
          <p:nvPr/>
        </p:nvGrpSpPr>
        <p:grpSpPr bwMode="auto">
          <a:xfrm>
            <a:off x="8245475" y="3443288"/>
            <a:ext cx="520700" cy="271462"/>
            <a:chOff x="1251" y="1953"/>
            <a:chExt cx="264" cy="126"/>
          </a:xfrm>
        </p:grpSpPr>
        <p:sp>
          <p:nvSpPr>
            <p:cNvPr id="161801" name="AutoShape 9">
              <a:extLst>
                <a:ext uri="{FF2B5EF4-FFF2-40B4-BE49-F238E27FC236}">
                  <a16:creationId xmlns:a16="http://schemas.microsoft.com/office/drawing/2014/main" id="{1C8A2B7B-F058-4969-B31E-4D81DFB6A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54" y="1950"/>
              <a:ext cx="126" cy="13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161802" name="AutoShape 10">
              <a:extLst>
                <a:ext uri="{FF2B5EF4-FFF2-40B4-BE49-F238E27FC236}">
                  <a16:creationId xmlns:a16="http://schemas.microsoft.com/office/drawing/2014/main" id="{5753CE90-AA44-4B9B-8229-E467F70C27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1386" y="1950"/>
              <a:ext cx="126" cy="13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>
                <a:latin typeface="+mj-lt"/>
              </a:endParaRPr>
            </a:p>
          </p:txBody>
        </p:sp>
      </p:grpSp>
      <p:sp>
        <p:nvSpPr>
          <p:cNvPr id="161803" name="AutoShape 11">
            <a:extLst>
              <a:ext uri="{FF2B5EF4-FFF2-40B4-BE49-F238E27FC236}">
                <a16:creationId xmlns:a16="http://schemas.microsoft.com/office/drawing/2014/main" id="{CE267DD3-8782-46D4-9FC8-425F40581DDD}"/>
              </a:ext>
            </a:extLst>
          </p:cNvPr>
          <p:cNvSpPr>
            <a:spLocks/>
          </p:cNvSpPr>
          <p:nvPr/>
        </p:nvSpPr>
        <p:spPr bwMode="auto">
          <a:xfrm rot="-5400000">
            <a:off x="6626225" y="3214688"/>
            <a:ext cx="153988" cy="1331912"/>
          </a:xfrm>
          <a:prstGeom prst="leftBrace">
            <a:avLst>
              <a:gd name="adj1" fmla="val 72079"/>
              <a:gd name="adj2" fmla="val 50000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pt-BR" altLang="pt-BR">
              <a:solidFill>
                <a:srgbClr val="008000"/>
              </a:solidFill>
              <a:latin typeface="+mj-lt"/>
            </a:endParaRPr>
          </a:p>
        </p:txBody>
      </p:sp>
      <p:sp>
        <p:nvSpPr>
          <p:cNvPr id="161804" name="Text Box 12">
            <a:extLst>
              <a:ext uri="{FF2B5EF4-FFF2-40B4-BE49-F238E27FC236}">
                <a16:creationId xmlns:a16="http://schemas.microsoft.com/office/drawing/2014/main" id="{370F5734-C37C-42DB-B3D1-10496317C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294" y="3932238"/>
            <a:ext cx="22163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>
                <a:solidFill>
                  <a:srgbClr val="008000"/>
                </a:solidFill>
                <a:latin typeface="+mj-lt"/>
              </a:rPr>
              <a:t>processa no nodo1</a:t>
            </a:r>
            <a:endParaRPr lang="pt-BR" altLang="pt-BR" i="1">
              <a:solidFill>
                <a:srgbClr val="008000"/>
              </a:solidFill>
              <a:latin typeface="+mj-lt"/>
            </a:endParaRPr>
          </a:p>
        </p:txBody>
      </p:sp>
      <p:sp>
        <p:nvSpPr>
          <p:cNvPr id="161805" name="AutoShape 13">
            <a:extLst>
              <a:ext uri="{FF2B5EF4-FFF2-40B4-BE49-F238E27FC236}">
                <a16:creationId xmlns:a16="http://schemas.microsoft.com/office/drawing/2014/main" id="{A66E9059-AA9C-4D0C-AAE7-D85763B7FC15}"/>
              </a:ext>
            </a:extLst>
          </p:cNvPr>
          <p:cNvSpPr>
            <a:spLocks/>
          </p:cNvSpPr>
          <p:nvPr/>
        </p:nvSpPr>
        <p:spPr bwMode="auto">
          <a:xfrm rot="-5400000">
            <a:off x="3899695" y="4628358"/>
            <a:ext cx="117475" cy="2332037"/>
          </a:xfrm>
          <a:prstGeom prst="leftBrace">
            <a:avLst>
              <a:gd name="adj1" fmla="val 165428"/>
              <a:gd name="adj2" fmla="val 50000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pt-BR" altLang="pt-BR">
              <a:solidFill>
                <a:srgbClr val="008000"/>
              </a:solidFill>
              <a:latin typeface="+mj-lt"/>
            </a:endParaRPr>
          </a:p>
        </p:txBody>
      </p:sp>
      <p:sp>
        <p:nvSpPr>
          <p:cNvPr id="161806" name="Text Box 14">
            <a:extLst>
              <a:ext uri="{FF2B5EF4-FFF2-40B4-BE49-F238E27FC236}">
                <a16:creationId xmlns:a16="http://schemas.microsoft.com/office/drawing/2014/main" id="{FA1A74B5-9750-4C2B-8FE1-79DB6595D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333" y="5829301"/>
            <a:ext cx="20816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>
                <a:solidFill>
                  <a:schemeClr val="accent2"/>
                </a:solidFill>
                <a:latin typeface="+mj-lt"/>
              </a:rPr>
              <a:t>processa no nodo</a:t>
            </a:r>
          </a:p>
          <a:p>
            <a:pPr algn="ctr"/>
            <a:r>
              <a:rPr lang="pt-BR" altLang="pt-BR">
                <a:solidFill>
                  <a:schemeClr val="accent2"/>
                </a:solidFill>
                <a:latin typeface="+mj-lt"/>
              </a:rPr>
              <a:t>de Fpolis</a:t>
            </a:r>
            <a:endParaRPr lang="pt-BR" altLang="pt-BR" i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1807" name="AutoShape 15">
            <a:extLst>
              <a:ext uri="{FF2B5EF4-FFF2-40B4-BE49-F238E27FC236}">
                <a16:creationId xmlns:a16="http://schemas.microsoft.com/office/drawing/2014/main" id="{BE132017-4DB5-4191-94C7-DFA00FC7FEBD}"/>
              </a:ext>
            </a:extLst>
          </p:cNvPr>
          <p:cNvSpPr>
            <a:spLocks/>
          </p:cNvSpPr>
          <p:nvPr/>
        </p:nvSpPr>
        <p:spPr bwMode="auto">
          <a:xfrm rot="-5400000">
            <a:off x="6674645" y="4642645"/>
            <a:ext cx="117475" cy="2332037"/>
          </a:xfrm>
          <a:prstGeom prst="leftBrace">
            <a:avLst>
              <a:gd name="adj1" fmla="val 165428"/>
              <a:gd name="adj2" fmla="val 50000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pt-BR" altLang="pt-BR">
              <a:solidFill>
                <a:srgbClr val="008000"/>
              </a:solidFill>
              <a:latin typeface="+mj-lt"/>
            </a:endParaRPr>
          </a:p>
        </p:txBody>
      </p:sp>
      <p:sp>
        <p:nvSpPr>
          <p:cNvPr id="161808" name="Text Box 16">
            <a:extLst>
              <a:ext uri="{FF2B5EF4-FFF2-40B4-BE49-F238E27FC236}">
                <a16:creationId xmlns:a16="http://schemas.microsoft.com/office/drawing/2014/main" id="{61903600-9A5D-4509-9C88-B74DD9539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1283" y="5843589"/>
            <a:ext cx="20816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>
                <a:solidFill>
                  <a:srgbClr val="008000"/>
                </a:solidFill>
                <a:latin typeface="+mj-lt"/>
              </a:rPr>
              <a:t>processa no nodo</a:t>
            </a:r>
          </a:p>
          <a:p>
            <a:pPr algn="ctr"/>
            <a:r>
              <a:rPr lang="pt-BR" altLang="pt-BR">
                <a:solidFill>
                  <a:srgbClr val="008000"/>
                </a:solidFill>
                <a:latin typeface="+mj-lt"/>
              </a:rPr>
              <a:t>de Blumenau</a:t>
            </a:r>
            <a:endParaRPr lang="pt-BR" altLang="pt-BR" i="1">
              <a:solidFill>
                <a:srgbClr val="008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Rectangle 4">
            <a:extLst>
              <a:ext uri="{FF2B5EF4-FFF2-40B4-BE49-F238E27FC236}">
                <a16:creationId xmlns:a16="http://schemas.microsoft.com/office/drawing/2014/main" id="{5926FAAB-D22A-45BE-8978-68222225DB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122364"/>
            <a:ext cx="9144000" cy="5622925"/>
          </a:xfrm>
          <a:noFill/>
          <a:ln/>
        </p:spPr>
        <p:txBody>
          <a:bodyPr/>
          <a:lstStyle/>
          <a:p>
            <a:pPr marL="609600" indent="-609600">
              <a:lnSpc>
                <a:spcPct val="95000"/>
              </a:lnSpc>
              <a:spcBef>
                <a:spcPct val="0"/>
              </a:spcBef>
            </a:pPr>
            <a:r>
              <a:rPr lang="pt-BR" altLang="pt-BR" sz="2400" dirty="0">
                <a:latin typeface="+mj-lt"/>
              </a:rPr>
              <a:t>A relação </a:t>
            </a:r>
            <a:r>
              <a:rPr lang="pt-BR" altLang="pt-BR" sz="2400" dirty="0" err="1">
                <a:latin typeface="+mj-lt"/>
              </a:rPr>
              <a:t>Func</a:t>
            </a:r>
            <a:r>
              <a:rPr lang="pt-BR" altLang="pt-BR" sz="2400" dirty="0">
                <a:latin typeface="+mj-lt"/>
              </a:rPr>
              <a:t> está no nodo1 e Filiais está fragmentada por cidade, estando as filiais de </a:t>
            </a:r>
            <a:r>
              <a:rPr lang="pt-BR" altLang="pt-BR" sz="2400" dirty="0" err="1">
                <a:latin typeface="+mj-lt"/>
              </a:rPr>
              <a:t>Fpolis</a:t>
            </a:r>
            <a:r>
              <a:rPr lang="pt-BR" altLang="pt-BR" sz="2400" dirty="0">
                <a:latin typeface="+mj-lt"/>
              </a:rPr>
              <a:t> no nodo2 (</a:t>
            </a:r>
            <a:r>
              <a:rPr lang="pt-BR" altLang="pt-BR" sz="2400" dirty="0" err="1">
                <a:latin typeface="+mj-lt"/>
              </a:rPr>
              <a:t>FFp</a:t>
            </a:r>
            <a:r>
              <a:rPr lang="pt-BR" altLang="pt-BR" sz="2400" dirty="0">
                <a:latin typeface="+mj-lt"/>
              </a:rPr>
              <a:t>) </a:t>
            </a:r>
            <a:r>
              <a:rPr lang="pt-BR" altLang="pt-BR" sz="2000" dirty="0">
                <a:latin typeface="+mj-lt"/>
              </a:rPr>
              <a:t>(</a:t>
            </a:r>
            <a:r>
              <a:rPr lang="pt-BR" altLang="pt-BR" sz="2000" dirty="0" err="1">
                <a:latin typeface="+mj-lt"/>
              </a:rPr>
              <a:t>n</a:t>
            </a:r>
            <a:r>
              <a:rPr lang="pt-BR" altLang="pt-BR" sz="2000" baseline="-25000" dirty="0" err="1">
                <a:latin typeface="+mj-lt"/>
              </a:rPr>
              <a:t>FFp</a:t>
            </a:r>
            <a:r>
              <a:rPr lang="pt-BR" altLang="pt-BR" sz="2000" dirty="0">
                <a:latin typeface="+mj-lt"/>
              </a:rPr>
              <a:t> = 20)</a:t>
            </a:r>
            <a:r>
              <a:rPr lang="pt-BR" altLang="pt-BR" sz="2400" dirty="0">
                <a:latin typeface="+mj-lt"/>
              </a:rPr>
              <a:t> e as filiais de Blumenau no nodo3 (</a:t>
            </a:r>
            <a:r>
              <a:rPr lang="pt-BR" altLang="pt-BR" sz="2400" dirty="0" err="1">
                <a:latin typeface="+mj-lt"/>
              </a:rPr>
              <a:t>FBlu</a:t>
            </a:r>
            <a:r>
              <a:rPr lang="pt-BR" altLang="pt-BR" sz="2400" dirty="0">
                <a:latin typeface="+mj-lt"/>
              </a:rPr>
              <a:t>) </a:t>
            </a:r>
            <a:r>
              <a:rPr lang="pt-BR" altLang="pt-BR" sz="2000" dirty="0">
                <a:latin typeface="+mj-lt"/>
              </a:rPr>
              <a:t>(</a:t>
            </a:r>
            <a:r>
              <a:rPr lang="pt-BR" altLang="pt-BR" sz="2000" dirty="0" err="1">
                <a:latin typeface="+mj-lt"/>
              </a:rPr>
              <a:t>n</a:t>
            </a:r>
            <a:r>
              <a:rPr lang="pt-BR" altLang="pt-BR" sz="2000" baseline="-25000" dirty="0" err="1">
                <a:latin typeface="+mj-lt"/>
              </a:rPr>
              <a:t>FBlu</a:t>
            </a:r>
            <a:r>
              <a:rPr lang="pt-BR" altLang="pt-BR" sz="2000" dirty="0">
                <a:latin typeface="+mj-lt"/>
              </a:rPr>
              <a:t> = 10)</a:t>
            </a:r>
            <a:r>
              <a:rPr lang="pt-BR" altLang="pt-BR" sz="2400" dirty="0">
                <a:latin typeface="+mj-lt"/>
              </a:rPr>
              <a:t> </a:t>
            </a:r>
          </a:p>
          <a:p>
            <a:pPr marL="609600" indent="-609600">
              <a:lnSpc>
                <a:spcPct val="95000"/>
              </a:lnSpc>
              <a:spcBef>
                <a:spcPct val="0"/>
              </a:spcBef>
            </a:pPr>
            <a:r>
              <a:rPr lang="pt-BR" altLang="pt-BR" sz="2400" dirty="0">
                <a:latin typeface="+mj-lt"/>
              </a:rPr>
              <a:t>Dada a seguinte consulta no nodo2:</a:t>
            </a:r>
          </a:p>
          <a:p>
            <a:pPr marL="609600" indent="-609600">
              <a:lnSpc>
                <a:spcPct val="95000"/>
              </a:lnSpc>
              <a:spcBef>
                <a:spcPct val="0"/>
              </a:spcBef>
              <a:buNone/>
            </a:pPr>
            <a:r>
              <a:rPr lang="pt-BR" altLang="pt-BR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</a:t>
            </a:r>
            <a:r>
              <a:rPr lang="pt-BR" altLang="pt-BR" baseline="-25000" dirty="0" err="1">
                <a:solidFill>
                  <a:schemeClr val="accent2"/>
                </a:solidFill>
                <a:latin typeface="+mj-lt"/>
              </a:rPr>
              <a:t>nome,codF,Func.nroFil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pt-BR" altLang="pt-BR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</a:t>
            </a:r>
            <a:r>
              <a:rPr lang="pt-BR" altLang="pt-BR" baseline="-25000" dirty="0" err="1">
                <a:solidFill>
                  <a:schemeClr val="accent2"/>
                </a:solidFill>
                <a:latin typeface="+mj-lt"/>
              </a:rPr>
              <a:t>Func.nroFil</a:t>
            </a:r>
            <a:r>
              <a:rPr lang="pt-BR" altLang="pt-BR" baseline="-25000" dirty="0">
                <a:solidFill>
                  <a:schemeClr val="accent2"/>
                </a:solidFill>
                <a:latin typeface="+mj-lt"/>
              </a:rPr>
              <a:t> = </a:t>
            </a:r>
            <a:r>
              <a:rPr lang="pt-BR" altLang="pt-BR" baseline="-25000" dirty="0" err="1">
                <a:solidFill>
                  <a:schemeClr val="accent2"/>
                </a:solidFill>
                <a:latin typeface="+mj-lt"/>
              </a:rPr>
              <a:t>Filiais.nroFil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pt-BR" altLang="pt-BR" dirty="0" err="1">
                <a:solidFill>
                  <a:schemeClr val="accent2"/>
                </a:solidFill>
                <a:latin typeface="+mj-lt"/>
              </a:rPr>
              <a:t>Func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 X Filiais))</a:t>
            </a:r>
          </a:p>
          <a:p>
            <a:pPr marL="609600" indent="-609600">
              <a:lnSpc>
                <a:spcPct val="95000"/>
              </a:lnSpc>
              <a:spcBef>
                <a:spcPct val="40000"/>
              </a:spcBef>
              <a:buNone/>
            </a:pPr>
            <a:r>
              <a:rPr lang="pt-BR" altLang="pt-BR" baseline="30000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                                         </a:t>
            </a:r>
            <a:r>
              <a:rPr lang="pt-BR" altLang="pt-BR" baseline="30000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pt-BR" altLang="pt-BR" baseline="30000" dirty="0" err="1">
                <a:solidFill>
                  <a:schemeClr val="accent2"/>
                </a:solidFill>
                <a:latin typeface="+mj-lt"/>
              </a:rPr>
              <a:t>Filiais.cidade</a:t>
            </a:r>
            <a:r>
              <a:rPr lang="pt-BR" altLang="pt-BR" baseline="30000" dirty="0">
                <a:solidFill>
                  <a:schemeClr val="accent2"/>
                </a:solidFill>
                <a:latin typeface="+mj-lt"/>
              </a:rPr>
              <a:t> = ‘</a:t>
            </a:r>
            <a:r>
              <a:rPr lang="pt-BR" altLang="pt-BR" baseline="30000" dirty="0" err="1">
                <a:solidFill>
                  <a:schemeClr val="accent2"/>
                </a:solidFill>
                <a:latin typeface="+mj-lt"/>
              </a:rPr>
              <a:t>Fpolis</a:t>
            </a:r>
            <a:r>
              <a:rPr lang="pt-BR" altLang="pt-BR" baseline="30000" dirty="0">
                <a:solidFill>
                  <a:schemeClr val="accent2"/>
                </a:solidFill>
                <a:latin typeface="+mj-lt"/>
              </a:rPr>
              <a:t>’ </a:t>
            </a:r>
            <a:r>
              <a:rPr lang="pt-BR" altLang="pt-BR" baseline="30000" dirty="0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</a:t>
            </a:r>
            <a:r>
              <a:rPr lang="pt-BR" altLang="pt-BR" baseline="300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pt-BR" altLang="pt-BR" baseline="30000" dirty="0" err="1">
                <a:solidFill>
                  <a:schemeClr val="accent2"/>
                </a:solidFill>
                <a:latin typeface="+mj-lt"/>
              </a:rPr>
              <a:t>Filiais.cidade</a:t>
            </a:r>
            <a:r>
              <a:rPr lang="pt-BR" altLang="pt-BR" baseline="30000" dirty="0">
                <a:solidFill>
                  <a:schemeClr val="accent2"/>
                </a:solidFill>
                <a:latin typeface="+mj-lt"/>
              </a:rPr>
              <a:t> = ‘Blumenau’)</a:t>
            </a:r>
          </a:p>
          <a:p>
            <a:pPr marL="609600" indent="-609600">
              <a:lnSpc>
                <a:spcPct val="95000"/>
              </a:lnSpc>
              <a:spcBef>
                <a:spcPct val="30000"/>
              </a:spcBef>
              <a:buNone/>
            </a:pPr>
            <a:r>
              <a:rPr lang="pt-BR" altLang="pt-BR" sz="2400" dirty="0">
                <a:latin typeface="+mj-lt"/>
              </a:rPr>
              <a:t>pode-se considerar algumas alternativas, como:</a:t>
            </a:r>
          </a:p>
          <a:p>
            <a:pPr marL="609600" indent="-609600">
              <a:lnSpc>
                <a:spcPct val="95000"/>
              </a:lnSpc>
              <a:spcBef>
                <a:spcPct val="30000"/>
              </a:spcBef>
              <a:buNone/>
            </a:pPr>
            <a:r>
              <a:rPr lang="pt-BR" altLang="pt-BR" sz="2400" dirty="0">
                <a:latin typeface="+mj-lt"/>
              </a:rPr>
              <a:t>	A1) filtrar os funcionários desejados no nodo1 e enviar o resultado para o nodo 2</a:t>
            </a:r>
          </a:p>
          <a:p>
            <a:pPr marL="609600" indent="-609600">
              <a:lnSpc>
                <a:spcPct val="95000"/>
              </a:lnSpc>
              <a:spcBef>
                <a:spcPct val="10000"/>
              </a:spcBef>
              <a:buNone/>
            </a:pPr>
            <a:r>
              <a:rPr lang="pt-BR" altLang="pt-BR" sz="2400" dirty="0">
                <a:latin typeface="+mj-lt"/>
              </a:rPr>
              <a:t>	A2) trazer os atributos desejados de funcionários e os códigos das filiais de Blumenau para o nodo2 e processar a consulta no nodo2</a:t>
            </a:r>
          </a:p>
          <a:p>
            <a:pPr marL="609600" indent="-609600">
              <a:lnSpc>
                <a:spcPct val="95000"/>
              </a:lnSpc>
              <a:spcBef>
                <a:spcPct val="30000"/>
              </a:spcBef>
              <a:buNone/>
            </a:pPr>
            <a:r>
              <a:rPr lang="pt-BR" altLang="pt-BR" sz="2400" dirty="0">
                <a:solidFill>
                  <a:schemeClr val="accent2"/>
                </a:solidFill>
                <a:latin typeface="+mj-lt"/>
              </a:rPr>
              <a:t>a) Qual alternativa tem o menor custo de transmissão?</a:t>
            </a:r>
          </a:p>
          <a:p>
            <a:pPr marL="609600" indent="-609600">
              <a:lnSpc>
                <a:spcPct val="95000"/>
              </a:lnSpc>
              <a:spcBef>
                <a:spcPct val="30000"/>
              </a:spcBef>
              <a:buNone/>
            </a:pPr>
            <a:r>
              <a:rPr lang="pt-BR" altLang="pt-BR" sz="2400" dirty="0">
                <a:solidFill>
                  <a:schemeClr val="accent2"/>
                </a:solidFill>
                <a:latin typeface="+mj-lt"/>
              </a:rPr>
              <a:t>b) O que pode ser processado em paralelo em A1 e A2?</a:t>
            </a:r>
          </a:p>
        </p:txBody>
      </p:sp>
      <p:sp>
        <p:nvSpPr>
          <p:cNvPr id="162821" name="Rectangle 5">
            <a:extLst>
              <a:ext uri="{FF2B5EF4-FFF2-40B4-BE49-F238E27FC236}">
                <a16:creationId xmlns:a16="http://schemas.microsoft.com/office/drawing/2014/main" id="{BA1AC077-1DF5-4BB3-934E-2888BD177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-13017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Exercício 2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00C1C-9CF5-466A-BF2C-99C7E7AF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colaborativo - ECE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107CB6-6B3E-4505-AB51-84CEB8E428D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pt-BR" b="1" dirty="0"/>
              <a:t>Dividindo a turma em grupos de 2 alunos, apresente os resultados das questões</a:t>
            </a:r>
          </a:p>
          <a:p>
            <a:pPr lvl="1"/>
            <a:r>
              <a:rPr lang="pt-BR" dirty="0"/>
              <a:t>Quais os principais SGBDDS? Escolha um deles e responda e exemplifique.</a:t>
            </a:r>
          </a:p>
          <a:p>
            <a:pPr lvl="1"/>
            <a:r>
              <a:rPr lang="pt-BR" dirty="0"/>
              <a:t>Explique como funciona o processamento de consultas SQL distribuídas</a:t>
            </a:r>
          </a:p>
          <a:p>
            <a:pPr lvl="1"/>
            <a:r>
              <a:rPr lang="pt-BR" dirty="0"/>
              <a:t>Presente um exemplo prático com consultas SQL;</a:t>
            </a:r>
          </a:p>
          <a:p>
            <a:pPr lvl="1"/>
            <a:endParaRPr lang="pt-BR" b="1" dirty="0"/>
          </a:p>
          <a:p>
            <a:pPr lvl="1"/>
            <a:endParaRPr lang="pt-BR" b="1" dirty="0"/>
          </a:p>
          <a:p>
            <a:pPr lvl="1"/>
            <a:endParaRPr lang="pt-BR" b="1" dirty="0"/>
          </a:p>
          <a:p>
            <a:pPr lvl="1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062203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07144D2-5A2E-4E5F-941E-AFC270A7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579"/>
            <a:ext cx="8514080" cy="58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C6844C-A0B7-4E06-A20D-1E3A51CD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15" y="665190"/>
            <a:ext cx="7246768" cy="1179576"/>
          </a:xfrm>
        </p:spPr>
        <p:txBody>
          <a:bodyPr/>
          <a:lstStyle/>
          <a:p>
            <a:r>
              <a:rPr lang="pt-BR" dirty="0"/>
              <a:t>Continua na próxima aula...</a:t>
            </a:r>
          </a:p>
        </p:txBody>
      </p:sp>
    </p:spTree>
    <p:extLst>
      <p:ext uri="{BB962C8B-B14F-4D97-AF65-F5344CB8AC3E}">
        <p14:creationId xmlns:p14="http://schemas.microsoft.com/office/powerpoint/2010/main" val="4275552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E8354A1-CCD0-4F1A-9F95-20608E99D550}"/>
              </a:ext>
            </a:extLst>
          </p:cNvPr>
          <p:cNvSpPr/>
          <p:nvPr/>
        </p:nvSpPr>
        <p:spPr>
          <a:xfrm>
            <a:off x="-122903" y="-58994"/>
            <a:ext cx="12314903" cy="6975987"/>
          </a:xfrm>
          <a:prstGeom prst="rect">
            <a:avLst/>
          </a:prstGeom>
          <a:solidFill>
            <a:srgbClr val="6FD0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4" descr="Homer Simpson Face Animation javascript homer simpson greensock animation simpsons">
            <a:extLst>
              <a:ext uri="{FF2B5EF4-FFF2-40B4-BE49-F238E27FC236}">
                <a16:creationId xmlns:a16="http://schemas.microsoft.com/office/drawing/2014/main" id="{2B0CA0DE-C556-4D64-8B0E-241E34D1BB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868" y="4298644"/>
            <a:ext cx="3491132" cy="261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D44506-3102-4C2D-96D8-306D65E1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2C638F-C696-46C6-AA3C-87D6004DD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864659"/>
            <a:ext cx="10168128" cy="4307541"/>
          </a:xfrm>
        </p:spPr>
        <p:txBody>
          <a:bodyPr>
            <a:normAutofit/>
          </a:bodyPr>
          <a:lstStyle/>
          <a:p>
            <a:r>
              <a:rPr lang="pt-BR" dirty="0"/>
              <a:t>Processamento de Consultas em </a:t>
            </a:r>
            <a:r>
              <a:rPr lang="pt-BR" dirty="0" err="1"/>
              <a:t>SBDDs</a:t>
            </a:r>
            <a:endParaRPr lang="pt-BR" dirty="0"/>
          </a:p>
          <a:p>
            <a:r>
              <a:rPr lang="pt-BR" b="1" dirty="0"/>
              <a:t>Controle de Concorrência em </a:t>
            </a:r>
            <a:r>
              <a:rPr lang="pt-BR" b="1" dirty="0" err="1"/>
              <a:t>SBDDs</a:t>
            </a:r>
            <a:endParaRPr lang="pt-BR" b="1" dirty="0"/>
          </a:p>
          <a:p>
            <a:pPr lvl="1"/>
            <a:r>
              <a:rPr lang="pt-BR" b="1" dirty="0"/>
              <a:t>Transações</a:t>
            </a:r>
          </a:p>
          <a:p>
            <a:pPr lvl="1"/>
            <a:r>
              <a:rPr lang="pt-BR" b="1" dirty="0"/>
              <a:t>Processamento de consultas distribuídas</a:t>
            </a:r>
          </a:p>
          <a:p>
            <a:endParaRPr lang="pt-BR" dirty="0"/>
          </a:p>
          <a:p>
            <a:r>
              <a:rPr lang="pt-BR" dirty="0"/>
              <a:t>Problemas em Aberto</a:t>
            </a:r>
          </a:p>
          <a:p>
            <a:r>
              <a:rPr lang="pt-BR" dirty="0"/>
              <a:t>As Novas Tecnologias e os </a:t>
            </a:r>
            <a:r>
              <a:rPr lang="pt-BR" dirty="0" err="1"/>
              <a:t>SBDDs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57DB6A8-3BF0-4E67-9345-ABEF11BBC1FB}"/>
              </a:ext>
            </a:extLst>
          </p:cNvPr>
          <p:cNvSpPr txBox="1"/>
          <p:nvPr/>
        </p:nvSpPr>
        <p:spPr>
          <a:xfrm>
            <a:off x="83499" y="6583363"/>
            <a:ext cx="73036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Alguns slides desse deck foram adaptados dos melhores professores de BD do Brasil  e do mundo ( Marta, Ana, Bernadete, </a:t>
            </a:r>
            <a:r>
              <a:rPr lang="pt-BR" sz="800" dirty="0" err="1"/>
              <a:t>Valduriez</a:t>
            </a:r>
            <a:r>
              <a:rPr lang="pt-BR" sz="800" dirty="0"/>
              <a:t>, etc... ) #Obrigado</a:t>
            </a:r>
          </a:p>
        </p:txBody>
      </p:sp>
    </p:spTree>
    <p:extLst>
      <p:ext uri="{BB962C8B-B14F-4D97-AF65-F5344CB8AC3E}">
        <p14:creationId xmlns:p14="http://schemas.microsoft.com/office/powerpoint/2010/main" val="932286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070CB-8859-4773-A061-85832FFB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transações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CDBB3C-D4C4-413C-AAEA-13E7DA903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Transação: </a:t>
            </a:r>
          </a:p>
          <a:p>
            <a:pPr lvl="1"/>
            <a:r>
              <a:rPr lang="pt-BR" dirty="0"/>
              <a:t>programa em execução que forma uma </a:t>
            </a:r>
            <a:r>
              <a:rPr lang="pt-BR" b="1" dirty="0"/>
              <a:t>unidade lógica </a:t>
            </a:r>
            <a:r>
              <a:rPr lang="pt-BR" dirty="0"/>
              <a:t>de processamento no BD que deve ser completo e integral </a:t>
            </a:r>
          </a:p>
          <a:p>
            <a:pPr lvl="1"/>
            <a:r>
              <a:rPr lang="pt-BR" b="1" dirty="0"/>
              <a:t>inclui uma ou mais operações de acesso ao BD </a:t>
            </a:r>
            <a:r>
              <a:rPr lang="pt-BR" dirty="0"/>
              <a:t>– inserção, exclusão, alterações ou consultas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3ACB83-2829-42C6-991A-2314A0C82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6101" y="4854717"/>
            <a:ext cx="4939797" cy="18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0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51451-8164-4C79-BCF2-58BBBEF0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Granularidade de Itens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AEC756-900D-4B56-8153-822502E44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77" y="1728216"/>
            <a:ext cx="8131245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90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50373-CD41-4D1B-80D0-3AAD9D305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da Transação (tradicional)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87D98C-8938-49AE-9DC4-6BD6D6AE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36" y="1416848"/>
            <a:ext cx="9144792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38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733F1-CE3B-44A2-B232-34A0A96E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Exemplificando ....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E15C64-3EE9-4C05-A2EF-B00ADF66B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1653089"/>
            <a:ext cx="9350550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41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433A9-96DD-4DC9-961F-B9C68706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Transações do SGBDD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B7C52-E2C7-48DA-BA83-AF668D95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Na execução de uma transação o SGBDD deve garantir:</a:t>
            </a:r>
          </a:p>
          <a:p>
            <a:pPr marL="457200" lvl="1" indent="0">
              <a:buNone/>
            </a:pPr>
            <a:r>
              <a:rPr lang="pt-BR" dirty="0"/>
              <a:t>(1) Todas as operações na transação foram completadas com sucesso e seu efeito será gravado permanentemente no BD</a:t>
            </a:r>
          </a:p>
          <a:p>
            <a:pPr marL="457200" lvl="1" indent="0">
              <a:buNone/>
            </a:pPr>
            <a:r>
              <a:rPr lang="pt-BR" dirty="0"/>
              <a:t>(2) Transação NÃO terá nenhum efeito sobre o BD ou outras transações (TRANSAÇÃO FALHAR DURANTE EXECUÇÃO)</a:t>
            </a:r>
          </a:p>
          <a:p>
            <a:r>
              <a:rPr lang="pt-BR" dirty="0"/>
              <a:t>Tipos de falhas</a:t>
            </a:r>
          </a:p>
          <a:p>
            <a:pPr lvl="2"/>
            <a:r>
              <a:rPr lang="pt-BR" dirty="0"/>
              <a:t>falha por hardware, software ou </a:t>
            </a:r>
            <a:r>
              <a:rPr lang="pt-BR" b="1" dirty="0"/>
              <a:t>rede</a:t>
            </a:r>
            <a:r>
              <a:rPr lang="pt-BR" dirty="0"/>
              <a:t> </a:t>
            </a:r>
          </a:p>
          <a:p>
            <a:pPr lvl="2"/>
            <a:r>
              <a:rPr lang="pt-BR" dirty="0"/>
              <a:t>Erro durante execução de operação na transação: estouro de variáveis </a:t>
            </a:r>
          </a:p>
          <a:p>
            <a:pPr lvl="2"/>
            <a:r>
              <a:rPr lang="pt-BR" dirty="0"/>
              <a:t>Condições de exceção detectadas pela transação (necessitam o cancelamento da mesma)</a:t>
            </a:r>
          </a:p>
          <a:p>
            <a:pPr lvl="2"/>
            <a:r>
              <a:rPr lang="pt-BR" dirty="0"/>
              <a:t>Falta de energia, ar-condicionado</a:t>
            </a:r>
          </a:p>
        </p:txBody>
      </p:sp>
    </p:spTree>
    <p:extLst>
      <p:ext uri="{BB962C8B-B14F-4D97-AF65-F5344CB8AC3E}">
        <p14:creationId xmlns:p14="http://schemas.microsoft.com/office/powerpoint/2010/main" val="3263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EF53E-E6EB-44F6-BA52-921AA63FE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Limitações do </a:t>
            </a:r>
            <a:r>
              <a:rPr lang="pt-BR" dirty="0" err="1"/>
              <a:t>Speed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linear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3637BA-15D0-4D5E-9488-C610C207D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b="1" dirty="0"/>
              <a:t>Hardware/Software</a:t>
            </a:r>
          </a:p>
          <a:p>
            <a:pPr lvl="2"/>
            <a:endParaRPr lang="pt-BR" dirty="0"/>
          </a:p>
          <a:p>
            <a:pPr lvl="1"/>
            <a:r>
              <a:rPr lang="pt-BR" b="1" dirty="0"/>
              <a:t>Aplicações </a:t>
            </a:r>
          </a:p>
          <a:p>
            <a:pPr lvl="2"/>
            <a:r>
              <a:rPr lang="pt-BR" dirty="0"/>
              <a:t>Nem sempre são escaláveis / paralelizáveis</a:t>
            </a:r>
          </a:p>
          <a:p>
            <a:pPr lvl="2"/>
            <a:r>
              <a:rPr lang="pt-BR" b="1" dirty="0"/>
              <a:t>Lei de </a:t>
            </a:r>
            <a:r>
              <a:rPr lang="pt-BR" b="1" dirty="0" err="1"/>
              <a:t>Amdahl</a:t>
            </a:r>
            <a:r>
              <a:rPr lang="pt-BR" b="1" dirty="0"/>
              <a:t> </a:t>
            </a:r>
            <a:r>
              <a:rPr lang="pt-BR" dirty="0"/>
              <a:t>– fornece o </a:t>
            </a:r>
            <a:r>
              <a:rPr lang="pt-BR" dirty="0" err="1"/>
              <a:t>speed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máximo</a:t>
            </a:r>
          </a:p>
          <a:p>
            <a:pPr lvl="3"/>
            <a:r>
              <a:rPr lang="pt-BR" dirty="0"/>
              <a:t>Onde: </a:t>
            </a:r>
            <a:r>
              <a:rPr lang="pt-BR" dirty="0" err="1"/>
              <a:t>Seq</a:t>
            </a:r>
            <a:r>
              <a:rPr lang="pt-BR" dirty="0"/>
              <a:t> é a parte do código que não é paralelizável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1CF052-B926-4775-A6C3-0EA08CD6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57" y="5114260"/>
            <a:ext cx="7487885" cy="15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40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5E3F3-72C2-4C0E-8DC9-F0AA67A4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5678C2-2535-4E39-A43A-F4B62550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1" y="357169"/>
            <a:ext cx="11341678" cy="65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68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644DD-D994-40E3-9112-B1B0FAFC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das transações ACID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D1BFD-54CB-416D-905B-37F20783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b="1" dirty="0"/>
              <a:t>ATOMICIDADE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(1) Executada em sua totalidade </a:t>
            </a:r>
          </a:p>
          <a:p>
            <a:pPr lvl="1"/>
            <a:r>
              <a:rPr lang="pt-BR" dirty="0"/>
              <a:t>(2) Não pode executar somente partes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operações desfeitas </a:t>
            </a:r>
          </a:p>
          <a:p>
            <a:r>
              <a:rPr lang="pt-BR" b="1" dirty="0"/>
              <a:t>CONSISTÊNCIA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Tarefa do programador SGBD (restrições de integridade)</a:t>
            </a:r>
          </a:p>
          <a:p>
            <a:pPr lvl="1"/>
            <a:r>
              <a:rPr lang="pt-BR" dirty="0"/>
              <a:t>Levar o BD de/para estados consistentes</a:t>
            </a:r>
          </a:p>
          <a:p>
            <a:r>
              <a:rPr lang="pt-BR" b="1" dirty="0"/>
              <a:t>ISOLAMENTO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A execução de uma transação não pode ser afetada por outras executando concorrentemente (o estado do sistema deve ser equivalente se transações são executadas uma de cada vez) T</a:t>
            </a:r>
          </a:p>
          <a:p>
            <a:pPr lvl="1"/>
            <a:r>
              <a:rPr lang="pt-BR" dirty="0"/>
              <a:t>Tudo deve se passar como se todos os recursos estivessem disponíveis</a:t>
            </a:r>
          </a:p>
          <a:p>
            <a:r>
              <a:rPr lang="pt-BR" b="1" dirty="0"/>
              <a:t>DURABILIDADE</a:t>
            </a:r>
          </a:p>
          <a:p>
            <a:pPr lvl="1"/>
            <a:r>
              <a:rPr lang="pt-BR" dirty="0"/>
              <a:t>Os efeitos de uma transação confirmada (</a:t>
            </a:r>
            <a:r>
              <a:rPr lang="pt-BR" dirty="0" err="1"/>
              <a:t>commit</a:t>
            </a:r>
            <a:r>
              <a:rPr lang="pt-BR" dirty="0"/>
              <a:t>) não podem ser desfeitos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203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2" name="Rectangle 4">
            <a:extLst>
              <a:ext uri="{FF2B5EF4-FFF2-40B4-BE49-F238E27FC236}">
                <a16:creationId xmlns:a16="http://schemas.microsoft.com/office/drawing/2014/main" id="{B96CEBEA-C582-40FA-98B8-70FCC5CB5C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235075"/>
            <a:ext cx="8528050" cy="5441950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Duas categorias de transações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locais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manipulam apenas dados locais não replicados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globais (ou distribuídas)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manipulam dados de outros nodos </a:t>
            </a:r>
          </a:p>
          <a:p>
            <a:pPr marL="609600" indent="-6096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Cada BD local possui um gerente de </a:t>
            </a:r>
            <a:r>
              <a:rPr lang="pt-BR" altLang="pt-BR" i="1" dirty="0" err="1">
                <a:latin typeface="+mj-lt"/>
              </a:rPr>
              <a:t>recovery</a:t>
            </a:r>
            <a:r>
              <a:rPr lang="pt-BR" altLang="pt-BR" dirty="0">
                <a:latin typeface="+mj-lt"/>
              </a:rPr>
              <a:t> e de </a:t>
            </a:r>
            <a:r>
              <a:rPr lang="pt-BR" altLang="pt-BR" i="1" dirty="0" err="1">
                <a:latin typeface="+mj-lt"/>
              </a:rPr>
              <a:t>scheduler</a:t>
            </a:r>
            <a:endParaRPr lang="pt-BR" altLang="pt-BR" i="1" dirty="0">
              <a:latin typeface="+mj-lt"/>
            </a:endParaRPr>
          </a:p>
          <a:p>
            <a:pPr marL="990600" lvl="1" indent="-5334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capaz de coordenar a recuperação e o escalonamento de requisições de dados de transações locais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dirty="0">
                <a:latin typeface="+mj-lt"/>
              </a:rPr>
              <a:t>pode ser capaz de realizar a mesma coordenação para transações distribuídas</a:t>
            </a:r>
          </a:p>
        </p:txBody>
      </p:sp>
      <p:sp>
        <p:nvSpPr>
          <p:cNvPr id="165893" name="Rectangle 5">
            <a:extLst>
              <a:ext uri="{FF2B5EF4-FFF2-40B4-BE49-F238E27FC236}">
                <a16:creationId xmlns:a16="http://schemas.microsoft.com/office/drawing/2014/main" id="{04727B55-9AE8-428F-BB97-1E49DF4A8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/>
              <a:t>Transações em BDD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>
            <a:extLst>
              <a:ext uri="{FF2B5EF4-FFF2-40B4-BE49-F238E27FC236}">
                <a16:creationId xmlns:a16="http://schemas.microsoft.com/office/drawing/2014/main" id="{4DC293B7-8633-4F9F-B644-A786A87637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871664"/>
            <a:ext cx="8528050" cy="4613275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Replicação e Fragmentação de dados</a:t>
            </a:r>
          </a:p>
          <a:p>
            <a:pPr marL="990600" lvl="1" indent="-533400"/>
            <a:r>
              <a:rPr lang="pt-BR" altLang="pt-BR" i="1" dirty="0" err="1">
                <a:latin typeface="+mj-lt"/>
              </a:rPr>
              <a:t>scheduler</a:t>
            </a:r>
            <a:r>
              <a:rPr lang="pt-BR" altLang="pt-BR" dirty="0">
                <a:latin typeface="+mj-lt"/>
              </a:rPr>
              <a:t> deve manter cópias consistentes em caso de atualização</a:t>
            </a:r>
          </a:p>
          <a:p>
            <a:pPr marL="990600" lvl="1" indent="-533400"/>
            <a:r>
              <a:rPr lang="pt-BR" altLang="pt-BR" i="1" dirty="0" err="1">
                <a:latin typeface="+mj-lt"/>
              </a:rPr>
              <a:t>recovery</a:t>
            </a:r>
            <a:r>
              <a:rPr lang="pt-BR" altLang="pt-BR" dirty="0">
                <a:latin typeface="+mj-lt"/>
              </a:rPr>
              <a:t> deve manter atomicidade de valores de cópias e de fragmentos em caso de falha</a:t>
            </a:r>
          </a:p>
          <a:p>
            <a:pPr marL="609600" indent="-609600"/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Novos tipos de falhas</a:t>
            </a:r>
          </a:p>
          <a:p>
            <a:pPr marL="990600" lvl="1" indent="-533400"/>
            <a:r>
              <a:rPr lang="pt-BR" altLang="pt-BR" dirty="0">
                <a:latin typeface="+mj-lt"/>
              </a:rPr>
              <a:t>falha em um nodo (ou no BD do nodo)</a:t>
            </a:r>
          </a:p>
          <a:p>
            <a:pPr marL="990600" lvl="1" indent="-533400"/>
            <a:r>
              <a:rPr lang="pt-BR" altLang="pt-BR" dirty="0">
                <a:latin typeface="+mj-lt"/>
              </a:rPr>
              <a:t>falha de comunicação (na rede ou em mensagens)</a:t>
            </a:r>
          </a:p>
        </p:txBody>
      </p:sp>
      <p:sp>
        <p:nvSpPr>
          <p:cNvPr id="166917" name="Rectangle 5">
            <a:extLst>
              <a:ext uri="{FF2B5EF4-FFF2-40B4-BE49-F238E27FC236}">
                <a16:creationId xmlns:a16="http://schemas.microsoft.com/office/drawing/2014/main" id="{B3FC5AC4-33E7-4EE0-930D-18F086A5F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14325"/>
            <a:ext cx="9144000" cy="1143000"/>
          </a:xfrm>
          <a:noFill/>
          <a:ln/>
        </p:spPr>
        <p:txBody>
          <a:bodyPr>
            <a:normAutofit fontScale="90000"/>
          </a:bodyPr>
          <a:lstStyle/>
          <a:p>
            <a:r>
              <a:rPr lang="pt-BR" altLang="pt-BR" sz="4100"/>
              <a:t>Problemas Adicionais com Gerência de Transações Distribuídas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0" name="Rectangle 4">
            <a:extLst>
              <a:ext uri="{FF2B5EF4-FFF2-40B4-BE49-F238E27FC236}">
                <a16:creationId xmlns:a16="http://schemas.microsoft.com/office/drawing/2014/main" id="{A1700CB1-FD81-4F6B-88D6-5C9C29AACA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304925"/>
            <a:ext cx="8528050" cy="5441950"/>
          </a:xfrm>
          <a:noFill/>
          <a:ln/>
        </p:spPr>
        <p:txBody>
          <a:bodyPr>
            <a:normAutofit fontScale="92500" lnSpcReduction="10000"/>
          </a:bodyPr>
          <a:lstStyle/>
          <a:p>
            <a:pPr marL="609600" indent="-609600"/>
            <a:r>
              <a:rPr lang="pt-BR" altLang="pt-BR" dirty="0">
                <a:latin typeface="+mj-lt"/>
              </a:rPr>
              <a:t>Controles adicionais</a:t>
            </a:r>
          </a:p>
          <a:p>
            <a:pPr marL="990600" lvl="1" indent="-533400"/>
            <a:r>
              <a:rPr lang="pt-BR" altLang="pt-BR" dirty="0">
                <a:latin typeface="+mj-lt"/>
              </a:rPr>
              <a:t>divide uma transação distribuída em </a:t>
            </a:r>
            <a:r>
              <a:rPr lang="pt-BR" altLang="pt-BR" dirty="0" err="1">
                <a:latin typeface="+mj-lt"/>
              </a:rPr>
              <a:t>sub-transações</a:t>
            </a:r>
            <a:r>
              <a:rPr lang="pt-BR" altLang="pt-BR" dirty="0">
                <a:latin typeface="+mj-lt"/>
              </a:rPr>
              <a:t> para execução em outros nodos</a:t>
            </a:r>
          </a:p>
          <a:p>
            <a:pPr marL="990600" lvl="1" indent="-533400"/>
            <a:r>
              <a:rPr lang="pt-BR" altLang="pt-BR" dirty="0">
                <a:latin typeface="+mj-lt"/>
              </a:rPr>
              <a:t>coordena o </a:t>
            </a:r>
            <a:r>
              <a:rPr lang="pt-BR" altLang="pt-BR" i="1" dirty="0" err="1">
                <a:latin typeface="+mj-lt"/>
              </a:rPr>
              <a:t>commit</a:t>
            </a:r>
            <a:r>
              <a:rPr lang="pt-BR" altLang="pt-BR" dirty="0">
                <a:latin typeface="+mj-lt"/>
              </a:rPr>
              <a:t> ou o </a:t>
            </a:r>
            <a:r>
              <a:rPr lang="pt-BR" altLang="pt-BR" i="1" dirty="0" err="1">
                <a:latin typeface="+mj-lt"/>
              </a:rPr>
              <a:t>abort</a:t>
            </a:r>
            <a:r>
              <a:rPr lang="pt-BR" altLang="pt-BR" dirty="0">
                <a:latin typeface="+mj-lt"/>
              </a:rPr>
              <a:t> distribuído</a:t>
            </a:r>
          </a:p>
          <a:p>
            <a:pPr marL="609600" indent="-609600"/>
            <a:r>
              <a:rPr lang="pt-BR" altLang="pt-BR" dirty="0">
                <a:latin typeface="+mj-lt"/>
              </a:rPr>
              <a:t>Técnicas de </a:t>
            </a:r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bloqueio</a:t>
            </a:r>
            <a:r>
              <a:rPr lang="pt-BR" altLang="pt-BR" dirty="0">
                <a:latin typeface="+mj-lt"/>
              </a:rPr>
              <a:t> são geralmente adotadas</a:t>
            </a:r>
          </a:p>
          <a:p>
            <a:pPr marL="990600" lvl="1" indent="-533400"/>
            <a:r>
              <a:rPr lang="pt-BR" altLang="pt-BR" dirty="0">
                <a:latin typeface="+mj-lt"/>
              </a:rPr>
              <a:t>bloqueios devem ocorrer em 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todas as cópias e fragmentos</a:t>
            </a:r>
            <a:r>
              <a:rPr lang="pt-BR" altLang="pt-BR" dirty="0">
                <a:latin typeface="+mj-lt"/>
              </a:rPr>
              <a:t> de dados desejados por transações</a:t>
            </a:r>
          </a:p>
          <a:p>
            <a:pPr marL="990600" lvl="1" indent="-533400"/>
            <a:r>
              <a:rPr lang="pt-BR" altLang="pt-BR" dirty="0">
                <a:latin typeface="+mj-lt"/>
              </a:rPr>
              <a:t>deve haver nodos responsáveis pela coordenação do escalonamento</a:t>
            </a:r>
          </a:p>
          <a:p>
            <a:pPr marL="990600" lvl="1" indent="-533400"/>
            <a:r>
              <a:rPr lang="pt-BR" altLang="pt-BR" dirty="0">
                <a:latin typeface="+mj-lt"/>
              </a:rPr>
              <a:t>algumas técnicas</a:t>
            </a:r>
          </a:p>
          <a:p>
            <a:pPr marL="1371600" lvl="2" indent="-457200"/>
            <a:r>
              <a:rPr lang="pt-BR" altLang="pt-BR" dirty="0">
                <a:solidFill>
                  <a:schemeClr val="accent2"/>
                </a:solidFill>
                <a:latin typeface="+mj-lt"/>
              </a:rPr>
              <a:t>coordenador central</a:t>
            </a:r>
          </a:p>
          <a:p>
            <a:pPr marL="1371600" lvl="2" indent="-457200"/>
            <a:r>
              <a:rPr lang="pt-BR" altLang="pt-BR" dirty="0">
                <a:solidFill>
                  <a:schemeClr val="accent2"/>
                </a:solidFill>
                <a:latin typeface="+mj-lt"/>
              </a:rPr>
              <a:t>coordenador central e auxiliares</a:t>
            </a:r>
          </a:p>
          <a:p>
            <a:pPr marL="1371600" lvl="2" indent="-457200"/>
            <a:r>
              <a:rPr lang="pt-BR" altLang="pt-BR" dirty="0">
                <a:solidFill>
                  <a:schemeClr val="accent2"/>
                </a:solidFill>
                <a:latin typeface="+mj-lt"/>
              </a:rPr>
              <a:t>coordenação distribuída</a:t>
            </a:r>
          </a:p>
        </p:txBody>
      </p:sp>
      <p:sp>
        <p:nvSpPr>
          <p:cNvPr id="167941" name="Rectangle 5">
            <a:extLst>
              <a:ext uri="{FF2B5EF4-FFF2-40B4-BE49-F238E27FC236}">
                <a16:creationId xmlns:a16="http://schemas.microsoft.com/office/drawing/2014/main" id="{4C1BFBF4-938F-4B9B-996E-94CD6FFFF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 i="1">
                <a:latin typeface="Arial" panose="020B0604020202020204" pitchFamily="34" charset="0"/>
              </a:rPr>
              <a:t>Scheduler</a:t>
            </a:r>
            <a:r>
              <a:rPr lang="pt-BR" altLang="pt-BR" sz="4100">
                <a:latin typeface="Arial" panose="020B0604020202020204" pitchFamily="34" charset="0"/>
              </a:rPr>
              <a:t> de um BDD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5" name="Rectangle 5">
            <a:extLst>
              <a:ext uri="{FF2B5EF4-FFF2-40B4-BE49-F238E27FC236}">
                <a16:creationId xmlns:a16="http://schemas.microsoft.com/office/drawing/2014/main" id="{34D4B046-E77D-4F39-B68F-014585041E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/>
              <a:t>Coordenador Central</a:t>
            </a:r>
          </a:p>
        </p:txBody>
      </p:sp>
      <p:sp>
        <p:nvSpPr>
          <p:cNvPr id="168967" name="Oval 7">
            <a:extLst>
              <a:ext uri="{FF2B5EF4-FFF2-40B4-BE49-F238E27FC236}">
                <a16:creationId xmlns:a16="http://schemas.microsoft.com/office/drawing/2014/main" id="{A5C12C0E-CD26-4ACF-9FBE-CD74AE6ED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051051"/>
            <a:ext cx="2897188" cy="8620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68968" name="Line 8">
            <a:extLst>
              <a:ext uri="{FF2B5EF4-FFF2-40B4-BE49-F238E27FC236}">
                <a16:creationId xmlns:a16="http://schemas.microsoft.com/office/drawing/2014/main" id="{855605C3-0C34-46DF-91E4-3DEE0CDCD63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32226" y="1947864"/>
            <a:ext cx="688975" cy="344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69" name="Line 9">
            <a:extLst>
              <a:ext uri="{FF2B5EF4-FFF2-40B4-BE49-F238E27FC236}">
                <a16:creationId xmlns:a16="http://schemas.microsoft.com/office/drawing/2014/main" id="{E53A8A27-D36A-480A-8F2C-524E075902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7889" y="1962150"/>
            <a:ext cx="688975" cy="344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70" name="Text Box 10">
            <a:extLst>
              <a:ext uri="{FF2B5EF4-FFF2-40B4-BE49-F238E27FC236}">
                <a16:creationId xmlns:a16="http://schemas.microsoft.com/office/drawing/2014/main" id="{D08686ED-2655-427F-8BF9-BC652A924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3" y="2308225"/>
            <a:ext cx="72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rede</a:t>
            </a:r>
          </a:p>
        </p:txBody>
      </p:sp>
      <p:sp>
        <p:nvSpPr>
          <p:cNvPr id="168971" name="Line 11">
            <a:extLst>
              <a:ext uri="{FF2B5EF4-FFF2-40B4-BE49-F238E27FC236}">
                <a16:creationId xmlns:a16="http://schemas.microsoft.com/office/drawing/2014/main" id="{FC46F4B0-5F49-44B3-A0D6-7DFC196D47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514" y="2687639"/>
            <a:ext cx="688975" cy="344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72" name="Line 12">
            <a:extLst>
              <a:ext uri="{FF2B5EF4-FFF2-40B4-BE49-F238E27FC236}">
                <a16:creationId xmlns:a16="http://schemas.microsoft.com/office/drawing/2014/main" id="{2C940B3F-32DD-47D7-AEA8-F5A72B0E1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251" y="2667000"/>
            <a:ext cx="688975" cy="344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73" name="Text Box 13">
            <a:extLst>
              <a:ext uri="{FF2B5EF4-FFF2-40B4-BE49-F238E27FC236}">
                <a16:creationId xmlns:a16="http://schemas.microsoft.com/office/drawing/2014/main" id="{04CE4D37-A8A4-4C6D-9F5F-4F9D634C4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9" y="1704975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1</a:t>
            </a:r>
          </a:p>
        </p:txBody>
      </p:sp>
      <p:sp>
        <p:nvSpPr>
          <p:cNvPr id="168974" name="Text Box 14">
            <a:extLst>
              <a:ext uri="{FF2B5EF4-FFF2-40B4-BE49-F238E27FC236}">
                <a16:creationId xmlns:a16="http://schemas.microsoft.com/office/drawing/2014/main" id="{C0314F9A-043D-4EB9-99D7-A06675D82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101" y="1752600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2</a:t>
            </a:r>
          </a:p>
        </p:txBody>
      </p:sp>
      <p:sp>
        <p:nvSpPr>
          <p:cNvPr id="168975" name="Text Box 15">
            <a:extLst>
              <a:ext uri="{FF2B5EF4-FFF2-40B4-BE49-F238E27FC236}">
                <a16:creationId xmlns:a16="http://schemas.microsoft.com/office/drawing/2014/main" id="{A7839650-721D-4C62-A35A-5E70B5EFD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839" y="2824163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3</a:t>
            </a:r>
          </a:p>
        </p:txBody>
      </p:sp>
      <p:sp>
        <p:nvSpPr>
          <p:cNvPr id="168976" name="Text Box 16">
            <a:extLst>
              <a:ext uri="{FF2B5EF4-FFF2-40B4-BE49-F238E27FC236}">
                <a16:creationId xmlns:a16="http://schemas.microsoft.com/office/drawing/2014/main" id="{1B12F03E-B461-482F-955A-16B2329CE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788" y="2916238"/>
            <a:ext cx="4642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latin typeface="+mj-lt"/>
              </a:rPr>
              <a:t>. . .</a:t>
            </a:r>
          </a:p>
        </p:txBody>
      </p:sp>
      <p:sp>
        <p:nvSpPr>
          <p:cNvPr id="168977" name="Text Box 17">
            <a:extLst>
              <a:ext uri="{FF2B5EF4-FFF2-40B4-BE49-F238E27FC236}">
                <a16:creationId xmlns:a16="http://schemas.microsoft.com/office/drawing/2014/main" id="{D69C427F-A6E0-4AED-9B42-4F5693C5F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9" y="2857500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n</a:t>
            </a:r>
          </a:p>
        </p:txBody>
      </p:sp>
      <p:sp>
        <p:nvSpPr>
          <p:cNvPr id="168978" name="AutoShape 18">
            <a:extLst>
              <a:ext uri="{FF2B5EF4-FFF2-40B4-BE49-F238E27FC236}">
                <a16:creationId xmlns:a16="http://schemas.microsoft.com/office/drawing/2014/main" id="{BDF154C1-BEEC-44F8-802C-632296317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1527176"/>
            <a:ext cx="673100" cy="766763"/>
          </a:xfrm>
          <a:prstGeom prst="can">
            <a:avLst>
              <a:gd name="adj" fmla="val 2847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68979" name="Text Box 19">
            <a:extLst>
              <a:ext uri="{FF2B5EF4-FFF2-40B4-BE49-F238E27FC236}">
                <a16:creationId xmlns:a16="http://schemas.microsoft.com/office/drawing/2014/main" id="{1AAD18AD-2EE2-4349-A07B-D164CE6D7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389" y="1782763"/>
            <a:ext cx="630237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>
                <a:latin typeface="+mj-lt"/>
              </a:rPr>
              <a:t>BD</a:t>
            </a:r>
            <a:r>
              <a:rPr lang="pt-BR" altLang="pt-BR" sz="2000" baseline="-25000">
                <a:latin typeface="+mj-lt"/>
              </a:rPr>
              <a:t>1</a:t>
            </a:r>
          </a:p>
        </p:txBody>
      </p:sp>
      <p:sp>
        <p:nvSpPr>
          <p:cNvPr id="168980" name="Line 20">
            <a:extLst>
              <a:ext uri="{FF2B5EF4-FFF2-40B4-BE49-F238E27FC236}">
                <a16:creationId xmlns:a16="http://schemas.microsoft.com/office/drawing/2014/main" id="{DE0CE4AF-BEE4-4A02-A53C-FD86191511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5088" y="1944688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81" name="AutoShape 21">
            <a:extLst>
              <a:ext uri="{FF2B5EF4-FFF2-40B4-BE49-F238E27FC236}">
                <a16:creationId xmlns:a16="http://schemas.microsoft.com/office/drawing/2014/main" id="{9152546D-1961-433D-8D02-A3DE946C0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563" y="2587626"/>
            <a:ext cx="673100" cy="766763"/>
          </a:xfrm>
          <a:prstGeom prst="can">
            <a:avLst>
              <a:gd name="adj" fmla="val 2847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68982" name="Text Box 22">
            <a:extLst>
              <a:ext uri="{FF2B5EF4-FFF2-40B4-BE49-F238E27FC236}">
                <a16:creationId xmlns:a16="http://schemas.microsoft.com/office/drawing/2014/main" id="{E5944432-EC8F-4858-8D50-23CB57ABA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2843213"/>
            <a:ext cx="630238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>
                <a:latin typeface="+mj-lt"/>
              </a:rPr>
              <a:t>BD</a:t>
            </a:r>
            <a:r>
              <a:rPr lang="pt-BR" altLang="pt-BR" sz="2000" baseline="-25000">
                <a:latin typeface="+mj-lt"/>
              </a:rPr>
              <a:t>3</a:t>
            </a:r>
          </a:p>
        </p:txBody>
      </p:sp>
      <p:sp>
        <p:nvSpPr>
          <p:cNvPr id="168983" name="Line 23">
            <a:extLst>
              <a:ext uri="{FF2B5EF4-FFF2-40B4-BE49-F238E27FC236}">
                <a16:creationId xmlns:a16="http://schemas.microsoft.com/office/drawing/2014/main" id="{173B05E5-AB3C-45AD-94B5-A7A5C760E9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5250" y="3005138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84" name="AutoShape 24">
            <a:extLst>
              <a:ext uri="{FF2B5EF4-FFF2-40B4-BE49-F238E27FC236}">
                <a16:creationId xmlns:a16="http://schemas.microsoft.com/office/drawing/2014/main" id="{3ED7EF98-6F9B-47C1-8E92-078C56557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6063" y="1592263"/>
            <a:ext cx="673100" cy="766762"/>
          </a:xfrm>
          <a:prstGeom prst="can">
            <a:avLst>
              <a:gd name="adj" fmla="val 2847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68985" name="Text Box 25">
            <a:extLst>
              <a:ext uri="{FF2B5EF4-FFF2-40B4-BE49-F238E27FC236}">
                <a16:creationId xmlns:a16="http://schemas.microsoft.com/office/drawing/2014/main" id="{68BB5A39-9F5D-4E2F-A1B7-5DB97E4DE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050" y="1847850"/>
            <a:ext cx="630238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>
                <a:latin typeface="+mj-lt"/>
              </a:rPr>
              <a:t>BD</a:t>
            </a:r>
            <a:r>
              <a:rPr lang="pt-BR" altLang="pt-BR" sz="2000" baseline="-25000">
                <a:latin typeface="+mj-lt"/>
              </a:rPr>
              <a:t>2</a:t>
            </a:r>
          </a:p>
        </p:txBody>
      </p:sp>
      <p:sp>
        <p:nvSpPr>
          <p:cNvPr id="168986" name="Line 26">
            <a:extLst>
              <a:ext uri="{FF2B5EF4-FFF2-40B4-BE49-F238E27FC236}">
                <a16:creationId xmlns:a16="http://schemas.microsoft.com/office/drawing/2014/main" id="{A911F233-E3B5-40F4-B90E-E54E4AC12D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85238" y="1974850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87" name="AutoShape 27">
            <a:extLst>
              <a:ext uri="{FF2B5EF4-FFF2-40B4-BE49-F238E27FC236}">
                <a16:creationId xmlns:a16="http://schemas.microsoft.com/office/drawing/2014/main" id="{CD8C5FDE-2F1D-4E56-8510-2E6F2E3E4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3838" y="2600326"/>
            <a:ext cx="673100" cy="766763"/>
          </a:xfrm>
          <a:prstGeom prst="can">
            <a:avLst>
              <a:gd name="adj" fmla="val 28479"/>
            </a:avLst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68988" name="Text Box 28">
            <a:extLst>
              <a:ext uri="{FF2B5EF4-FFF2-40B4-BE49-F238E27FC236}">
                <a16:creationId xmlns:a16="http://schemas.microsoft.com/office/drawing/2014/main" id="{9987C18E-FE43-4720-A68E-837A4FBB2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0825" y="2855914"/>
            <a:ext cx="700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 b="1">
                <a:solidFill>
                  <a:schemeClr val="accent2"/>
                </a:solidFill>
                <a:latin typeface="+mj-lt"/>
              </a:rPr>
              <a:t>BD</a:t>
            </a:r>
            <a:r>
              <a:rPr lang="pt-BR" altLang="pt-BR" sz="2000" b="1" baseline="-25000">
                <a:solidFill>
                  <a:schemeClr val="accent2"/>
                </a:solidFill>
                <a:latin typeface="+mj-lt"/>
              </a:rPr>
              <a:t>n</a:t>
            </a:r>
          </a:p>
        </p:txBody>
      </p:sp>
      <p:sp>
        <p:nvSpPr>
          <p:cNvPr id="168989" name="Line 29">
            <a:extLst>
              <a:ext uri="{FF2B5EF4-FFF2-40B4-BE49-F238E27FC236}">
                <a16:creationId xmlns:a16="http://schemas.microsoft.com/office/drawing/2014/main" id="{C7BB6269-92C3-4014-B429-8278E6B1B5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63013" y="3035300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90" name="Text Box 30">
            <a:extLst>
              <a:ext uri="{FF2B5EF4-FFF2-40B4-BE49-F238E27FC236}">
                <a16:creationId xmlns:a16="http://schemas.microsoft.com/office/drawing/2014/main" id="{7491A8F3-0AFE-48FC-86D3-76B463D8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7857" y="3357564"/>
            <a:ext cx="16969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>
                <a:solidFill>
                  <a:schemeClr val="accent2"/>
                </a:solidFill>
                <a:latin typeface="+mj-lt"/>
              </a:rPr>
              <a:t>(coordenador </a:t>
            </a:r>
          </a:p>
          <a:p>
            <a:pPr algn="ctr"/>
            <a:r>
              <a:rPr lang="pt-BR" altLang="pt-BR">
                <a:solidFill>
                  <a:schemeClr val="accent2"/>
                </a:solidFill>
                <a:latin typeface="+mj-lt"/>
              </a:rPr>
              <a:t>de bloqueio)</a:t>
            </a:r>
          </a:p>
        </p:txBody>
      </p:sp>
      <p:sp>
        <p:nvSpPr>
          <p:cNvPr id="168992" name="Line 32">
            <a:extLst>
              <a:ext uri="{FF2B5EF4-FFF2-40B4-BE49-F238E27FC236}">
                <a16:creationId xmlns:a16="http://schemas.microsoft.com/office/drawing/2014/main" id="{657EF399-B7CC-401D-A47A-E165DCB20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384550"/>
            <a:ext cx="0" cy="4143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93" name="Line 33">
            <a:extLst>
              <a:ext uri="{FF2B5EF4-FFF2-40B4-BE49-F238E27FC236}">
                <a16:creationId xmlns:a16="http://schemas.microsoft.com/office/drawing/2014/main" id="{295EAC7E-9B78-4B11-939E-E2C256E002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6" y="3798888"/>
            <a:ext cx="6176963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94" name="Line 34">
            <a:extLst>
              <a:ext uri="{FF2B5EF4-FFF2-40B4-BE49-F238E27FC236}">
                <a16:creationId xmlns:a16="http://schemas.microsoft.com/office/drawing/2014/main" id="{B8C1E94A-FD3F-45A6-A452-21DE91FB0B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788" y="3349626"/>
            <a:ext cx="690562" cy="4492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95" name="Text Box 35">
            <a:extLst>
              <a:ext uri="{FF2B5EF4-FFF2-40B4-BE49-F238E27FC236}">
                <a16:creationId xmlns:a16="http://schemas.microsoft.com/office/drawing/2014/main" id="{AC8E6410-A830-4E0A-8E34-F60581DA3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589" y="3409951"/>
            <a:ext cx="1538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rgbClr val="008000"/>
                </a:solidFill>
                <a:latin typeface="+mj-lt"/>
              </a:rPr>
              <a:t>lock-X(Ty,D</a:t>
            </a:r>
            <a:r>
              <a:rPr lang="pt-BR" altLang="pt-BR" baseline="-25000">
                <a:solidFill>
                  <a:srgbClr val="008000"/>
                </a:solidFill>
                <a:latin typeface="+mj-lt"/>
              </a:rPr>
              <a:t>1</a:t>
            </a:r>
            <a:r>
              <a:rPr lang="pt-BR" altLang="pt-BR">
                <a:solidFill>
                  <a:srgbClr val="008000"/>
                </a:solidFill>
                <a:latin typeface="+mj-lt"/>
              </a:rPr>
              <a:t>)</a:t>
            </a:r>
          </a:p>
        </p:txBody>
      </p:sp>
      <p:sp>
        <p:nvSpPr>
          <p:cNvPr id="168997" name="Line 37">
            <a:extLst>
              <a:ext uri="{FF2B5EF4-FFF2-40B4-BE49-F238E27FC236}">
                <a16:creationId xmlns:a16="http://schemas.microsoft.com/office/drawing/2014/main" id="{AFA86600-A4F1-48B3-8E71-4404AFA54C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17750" y="1243014"/>
            <a:ext cx="0" cy="173037"/>
          </a:xfrm>
          <a:prstGeom prst="line">
            <a:avLst/>
          </a:prstGeom>
          <a:noFill/>
          <a:ln w="28575">
            <a:solidFill>
              <a:srgbClr val="CC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98" name="Line 38">
            <a:extLst>
              <a:ext uri="{FF2B5EF4-FFF2-40B4-BE49-F238E27FC236}">
                <a16:creationId xmlns:a16="http://schemas.microsoft.com/office/drawing/2014/main" id="{CBAC7E55-397D-47EB-B280-86FF27FBE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750" y="1243013"/>
            <a:ext cx="3830638" cy="0"/>
          </a:xfrm>
          <a:prstGeom prst="line">
            <a:avLst/>
          </a:prstGeom>
          <a:noFill/>
          <a:ln w="28575">
            <a:solidFill>
              <a:srgbClr val="CC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8999" name="Line 39">
            <a:extLst>
              <a:ext uri="{FF2B5EF4-FFF2-40B4-BE49-F238E27FC236}">
                <a16:creationId xmlns:a16="http://schemas.microsoft.com/office/drawing/2014/main" id="{48393B33-01DC-4B88-BED6-0E18FD23ED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3464" y="1241426"/>
            <a:ext cx="2898775" cy="1554163"/>
          </a:xfrm>
          <a:prstGeom prst="line">
            <a:avLst/>
          </a:prstGeom>
          <a:noFill/>
          <a:ln w="28575">
            <a:solidFill>
              <a:srgbClr val="CC3399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9000" name="Text Box 40">
            <a:extLst>
              <a:ext uri="{FF2B5EF4-FFF2-40B4-BE49-F238E27FC236}">
                <a16:creationId xmlns:a16="http://schemas.microsoft.com/office/drawing/2014/main" id="{DACEDFDF-2DDF-4542-8F4E-553C4E3F4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6" y="1250951"/>
            <a:ext cx="3108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rgbClr val="CC3399"/>
                </a:solidFill>
                <a:latin typeface="+mj-lt"/>
              </a:rPr>
              <a:t>lock-S(Tz,D</a:t>
            </a:r>
            <a:r>
              <a:rPr lang="pt-BR" altLang="pt-BR" baseline="-25000">
                <a:solidFill>
                  <a:srgbClr val="CC3399"/>
                </a:solidFill>
                <a:latin typeface="+mj-lt"/>
              </a:rPr>
              <a:t>1</a:t>
            </a:r>
            <a:r>
              <a:rPr lang="pt-BR" altLang="pt-BR">
                <a:solidFill>
                  <a:srgbClr val="CC3399"/>
                </a:solidFill>
                <a:latin typeface="+mj-lt"/>
              </a:rPr>
              <a:t>); unlock(Tx, D</a:t>
            </a:r>
            <a:r>
              <a:rPr lang="pt-BR" altLang="pt-BR" baseline="-25000">
                <a:solidFill>
                  <a:srgbClr val="CC3399"/>
                </a:solidFill>
                <a:latin typeface="+mj-lt"/>
              </a:rPr>
              <a:t>2</a:t>
            </a:r>
            <a:r>
              <a:rPr lang="pt-BR" altLang="pt-BR">
                <a:solidFill>
                  <a:srgbClr val="CC3399"/>
                </a:solidFill>
                <a:latin typeface="+mj-lt"/>
              </a:rPr>
              <a:t>)</a:t>
            </a:r>
          </a:p>
        </p:txBody>
      </p:sp>
      <p:sp>
        <p:nvSpPr>
          <p:cNvPr id="169002" name="Line 42">
            <a:extLst>
              <a:ext uri="{FF2B5EF4-FFF2-40B4-BE49-F238E27FC236}">
                <a16:creationId xmlns:a16="http://schemas.microsoft.com/office/drawing/2014/main" id="{00F2B42C-46EE-488E-B11C-CE8867A3D94E}"/>
              </a:ext>
            </a:extLst>
          </p:cNvPr>
          <p:cNvSpPr>
            <a:spLocks noChangeShapeType="1"/>
          </p:cNvSpPr>
          <p:nvPr/>
        </p:nvSpPr>
        <p:spPr bwMode="auto">
          <a:xfrm>
            <a:off x="9926639" y="2089150"/>
            <a:ext cx="274637" cy="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9003" name="Line 43">
            <a:extLst>
              <a:ext uri="{FF2B5EF4-FFF2-40B4-BE49-F238E27FC236}">
                <a16:creationId xmlns:a16="http://schemas.microsoft.com/office/drawing/2014/main" id="{D6D3A8D1-64E0-44F3-9B7A-982D8B724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01275" y="2089151"/>
            <a:ext cx="0" cy="758825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9004" name="Line 44">
            <a:extLst>
              <a:ext uri="{FF2B5EF4-FFF2-40B4-BE49-F238E27FC236}">
                <a16:creationId xmlns:a16="http://schemas.microsoft.com/office/drawing/2014/main" id="{4C455077-2ECD-490B-8970-0B5827003D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56789" y="2847975"/>
            <a:ext cx="344487" cy="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9005" name="Text Box 45">
            <a:extLst>
              <a:ext uri="{FF2B5EF4-FFF2-40B4-BE49-F238E27FC236}">
                <a16:creationId xmlns:a16="http://schemas.microsoft.com/office/drawing/2014/main" id="{FB208D7F-FD4E-473B-8AF0-727974657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1064" y="1397000"/>
            <a:ext cx="11763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>
                <a:solidFill>
                  <a:srgbClr val="FF9933"/>
                </a:solidFill>
                <a:latin typeface="+mj-lt"/>
              </a:rPr>
              <a:t>lock-S</a:t>
            </a:r>
          </a:p>
          <a:p>
            <a:r>
              <a:rPr lang="pt-BR" altLang="pt-BR">
                <a:solidFill>
                  <a:srgbClr val="FF9933"/>
                </a:solidFill>
                <a:latin typeface="+mj-lt"/>
              </a:rPr>
              <a:t>(Tw,D</a:t>
            </a:r>
            <a:r>
              <a:rPr lang="pt-BR" altLang="pt-BR" baseline="-25000">
                <a:solidFill>
                  <a:srgbClr val="FF9933"/>
                </a:solidFill>
                <a:latin typeface="+mj-lt"/>
              </a:rPr>
              <a:t>3</a:t>
            </a:r>
            <a:r>
              <a:rPr lang="pt-BR" altLang="pt-BR">
                <a:solidFill>
                  <a:srgbClr val="FF9933"/>
                </a:solidFill>
                <a:latin typeface="+mj-lt"/>
              </a:rPr>
              <a:t>)</a:t>
            </a:r>
          </a:p>
        </p:txBody>
      </p:sp>
      <p:sp>
        <p:nvSpPr>
          <p:cNvPr id="169006" name="Rectangle 46">
            <a:extLst>
              <a:ext uri="{FF2B5EF4-FFF2-40B4-BE49-F238E27FC236}">
                <a16:creationId xmlns:a16="http://schemas.microsoft.com/office/drawing/2014/main" id="{EF090013-3F8D-4E3C-8036-9B0826B1D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4029076"/>
            <a:ext cx="8528050" cy="2543175"/>
          </a:xfrm>
          <a:noFill/>
          <a:ln/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</a:pPr>
            <a:r>
              <a:rPr lang="pt-BR" altLang="pt-BR" sz="2400" b="1" dirty="0">
                <a:solidFill>
                  <a:schemeClr val="accent2"/>
                </a:solidFill>
                <a:latin typeface="+mj-lt"/>
              </a:rPr>
              <a:t>Vantagens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 dirty="0">
                <a:latin typeface="+mj-lt"/>
              </a:rPr>
              <a:t>controle de concorrência é simples </a:t>
            </a:r>
            <a:r>
              <a:rPr lang="pt-BR" altLang="pt-BR" sz="1800" dirty="0">
                <a:latin typeface="+mj-lt"/>
              </a:rPr>
              <a:t>(gerência em um único local, como em BDC)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 dirty="0">
                <a:latin typeface="+mj-lt"/>
              </a:rPr>
              <a:t>nodos que não são coordenadores com menor </a:t>
            </a:r>
            <a:r>
              <a:rPr lang="pt-BR" altLang="pt-BR" sz="2000" i="1" dirty="0">
                <a:latin typeface="+mj-lt"/>
              </a:rPr>
              <a:t>overhead</a:t>
            </a:r>
            <a:r>
              <a:rPr lang="pt-BR" altLang="pt-BR" sz="2000" dirty="0">
                <a:latin typeface="+mj-lt"/>
              </a:rPr>
              <a:t> de gerenciamento de transações</a:t>
            </a:r>
          </a:p>
          <a:p>
            <a:pPr marL="609600" indent="-609600">
              <a:lnSpc>
                <a:spcPct val="90000"/>
              </a:lnSpc>
            </a:pPr>
            <a:r>
              <a:rPr lang="pt-BR" altLang="pt-BR" sz="2400" b="1" dirty="0">
                <a:solidFill>
                  <a:schemeClr val="accent2"/>
                </a:solidFill>
                <a:latin typeface="+mj-lt"/>
              </a:rPr>
              <a:t>Desvantagens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 dirty="0">
                <a:latin typeface="+mj-lt"/>
              </a:rPr>
              <a:t>sobrecarga de gerência de concorrência em um único nodo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 dirty="0">
                <a:latin typeface="+mj-lt"/>
              </a:rPr>
              <a:t>se o coordenador falha... (!)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2" name="Rectangle 4">
            <a:extLst>
              <a:ext uri="{FF2B5EF4-FFF2-40B4-BE49-F238E27FC236}">
                <a16:creationId xmlns:a16="http://schemas.microsoft.com/office/drawing/2014/main" id="{2F060BB7-0498-42A6-9CB8-86963E73B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/>
              <a:t>Coordenador Central c/ Auxiliar(es)</a:t>
            </a:r>
          </a:p>
        </p:txBody>
      </p:sp>
      <p:sp>
        <p:nvSpPr>
          <p:cNvPr id="171013" name="Oval 5">
            <a:extLst>
              <a:ext uri="{FF2B5EF4-FFF2-40B4-BE49-F238E27FC236}">
                <a16:creationId xmlns:a16="http://schemas.microsoft.com/office/drawing/2014/main" id="{3EAAE14C-CF79-4272-AC96-6537A6A36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051051"/>
            <a:ext cx="2897188" cy="8620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71014" name="Line 6">
            <a:extLst>
              <a:ext uri="{FF2B5EF4-FFF2-40B4-BE49-F238E27FC236}">
                <a16:creationId xmlns:a16="http://schemas.microsoft.com/office/drawing/2014/main" id="{A71CA592-D6DB-49AB-8E9C-F051AFF5FF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32226" y="1947864"/>
            <a:ext cx="688975" cy="344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15" name="Line 7">
            <a:extLst>
              <a:ext uri="{FF2B5EF4-FFF2-40B4-BE49-F238E27FC236}">
                <a16:creationId xmlns:a16="http://schemas.microsoft.com/office/drawing/2014/main" id="{5E05D801-AC48-42A8-B1F3-9BCEE2D722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7889" y="1962150"/>
            <a:ext cx="688975" cy="344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16" name="Text Box 8">
            <a:extLst>
              <a:ext uri="{FF2B5EF4-FFF2-40B4-BE49-F238E27FC236}">
                <a16:creationId xmlns:a16="http://schemas.microsoft.com/office/drawing/2014/main" id="{E2A8D582-4274-4B28-9143-DE1991B87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3" y="2308225"/>
            <a:ext cx="72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rede</a:t>
            </a:r>
          </a:p>
        </p:txBody>
      </p:sp>
      <p:sp>
        <p:nvSpPr>
          <p:cNvPr id="171017" name="Line 9">
            <a:extLst>
              <a:ext uri="{FF2B5EF4-FFF2-40B4-BE49-F238E27FC236}">
                <a16:creationId xmlns:a16="http://schemas.microsoft.com/office/drawing/2014/main" id="{D45992BD-F9AC-42A1-908A-8B071CA53F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514" y="2687639"/>
            <a:ext cx="688975" cy="344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18" name="Line 10">
            <a:extLst>
              <a:ext uri="{FF2B5EF4-FFF2-40B4-BE49-F238E27FC236}">
                <a16:creationId xmlns:a16="http://schemas.microsoft.com/office/drawing/2014/main" id="{728F857A-339F-4D0A-821B-BD9787F60F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251" y="2667000"/>
            <a:ext cx="688975" cy="344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19" name="Text Box 11">
            <a:extLst>
              <a:ext uri="{FF2B5EF4-FFF2-40B4-BE49-F238E27FC236}">
                <a16:creationId xmlns:a16="http://schemas.microsoft.com/office/drawing/2014/main" id="{95D25ABF-6476-4BD8-A288-830BFBAC7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9" y="1704975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1</a:t>
            </a:r>
          </a:p>
        </p:txBody>
      </p:sp>
      <p:sp>
        <p:nvSpPr>
          <p:cNvPr id="171020" name="Text Box 12">
            <a:extLst>
              <a:ext uri="{FF2B5EF4-FFF2-40B4-BE49-F238E27FC236}">
                <a16:creationId xmlns:a16="http://schemas.microsoft.com/office/drawing/2014/main" id="{7D5AD78C-AE46-4AB9-B316-1A47E1594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101" y="1752600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2</a:t>
            </a:r>
          </a:p>
        </p:txBody>
      </p:sp>
      <p:sp>
        <p:nvSpPr>
          <p:cNvPr id="171021" name="Text Box 13">
            <a:extLst>
              <a:ext uri="{FF2B5EF4-FFF2-40B4-BE49-F238E27FC236}">
                <a16:creationId xmlns:a16="http://schemas.microsoft.com/office/drawing/2014/main" id="{93804548-CDFE-48B7-8EC3-B560BCAA4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839" y="2824163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3</a:t>
            </a:r>
          </a:p>
        </p:txBody>
      </p:sp>
      <p:sp>
        <p:nvSpPr>
          <p:cNvPr id="171022" name="Text Box 14">
            <a:extLst>
              <a:ext uri="{FF2B5EF4-FFF2-40B4-BE49-F238E27FC236}">
                <a16:creationId xmlns:a16="http://schemas.microsoft.com/office/drawing/2014/main" id="{ED26F3F9-8727-42D9-836F-B451E6617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788" y="2916238"/>
            <a:ext cx="4642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latin typeface="+mj-lt"/>
              </a:rPr>
              <a:t>. . .</a:t>
            </a:r>
          </a:p>
        </p:txBody>
      </p:sp>
      <p:sp>
        <p:nvSpPr>
          <p:cNvPr id="171023" name="Text Box 15">
            <a:extLst>
              <a:ext uri="{FF2B5EF4-FFF2-40B4-BE49-F238E27FC236}">
                <a16:creationId xmlns:a16="http://schemas.microsoft.com/office/drawing/2014/main" id="{9B30ADAD-4B29-4FDB-83A4-DD73AD824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9" y="2857500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n</a:t>
            </a:r>
          </a:p>
        </p:txBody>
      </p:sp>
      <p:sp>
        <p:nvSpPr>
          <p:cNvPr id="171024" name="AutoShape 16">
            <a:extLst>
              <a:ext uri="{FF2B5EF4-FFF2-40B4-BE49-F238E27FC236}">
                <a16:creationId xmlns:a16="http://schemas.microsoft.com/office/drawing/2014/main" id="{56D9FA2B-AB0C-40B6-8735-891CBD949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1527176"/>
            <a:ext cx="673100" cy="766763"/>
          </a:xfrm>
          <a:prstGeom prst="can">
            <a:avLst>
              <a:gd name="adj" fmla="val 2847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71025" name="Text Box 17">
            <a:extLst>
              <a:ext uri="{FF2B5EF4-FFF2-40B4-BE49-F238E27FC236}">
                <a16:creationId xmlns:a16="http://schemas.microsoft.com/office/drawing/2014/main" id="{70B4F492-484D-4D70-B2DC-2E57175CF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389" y="1782763"/>
            <a:ext cx="630237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>
                <a:latin typeface="+mj-lt"/>
              </a:rPr>
              <a:t>BD</a:t>
            </a:r>
            <a:r>
              <a:rPr lang="pt-BR" altLang="pt-BR" sz="2000" baseline="-25000">
                <a:latin typeface="+mj-lt"/>
              </a:rPr>
              <a:t>1</a:t>
            </a:r>
          </a:p>
        </p:txBody>
      </p:sp>
      <p:sp>
        <p:nvSpPr>
          <p:cNvPr id="171026" name="Line 18">
            <a:extLst>
              <a:ext uri="{FF2B5EF4-FFF2-40B4-BE49-F238E27FC236}">
                <a16:creationId xmlns:a16="http://schemas.microsoft.com/office/drawing/2014/main" id="{C5AF66B5-E2ED-4A50-9D76-0B0DA65E8A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5088" y="1944688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27" name="AutoShape 19">
            <a:extLst>
              <a:ext uri="{FF2B5EF4-FFF2-40B4-BE49-F238E27FC236}">
                <a16:creationId xmlns:a16="http://schemas.microsoft.com/office/drawing/2014/main" id="{CC7F15CB-2A7D-459B-B9FC-AFA6B03E6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563" y="2587626"/>
            <a:ext cx="673100" cy="766763"/>
          </a:xfrm>
          <a:prstGeom prst="can">
            <a:avLst>
              <a:gd name="adj" fmla="val 2847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71028" name="Text Box 20">
            <a:extLst>
              <a:ext uri="{FF2B5EF4-FFF2-40B4-BE49-F238E27FC236}">
                <a16:creationId xmlns:a16="http://schemas.microsoft.com/office/drawing/2014/main" id="{24D5EF3D-E358-43B3-ACC6-5BEF0C92F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2843213"/>
            <a:ext cx="630238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>
                <a:latin typeface="+mj-lt"/>
              </a:rPr>
              <a:t>BD</a:t>
            </a:r>
            <a:r>
              <a:rPr lang="pt-BR" altLang="pt-BR" sz="2000" baseline="-25000">
                <a:latin typeface="+mj-lt"/>
              </a:rPr>
              <a:t>3</a:t>
            </a:r>
          </a:p>
        </p:txBody>
      </p:sp>
      <p:sp>
        <p:nvSpPr>
          <p:cNvPr id="171029" name="Line 21">
            <a:extLst>
              <a:ext uri="{FF2B5EF4-FFF2-40B4-BE49-F238E27FC236}">
                <a16:creationId xmlns:a16="http://schemas.microsoft.com/office/drawing/2014/main" id="{3CBB776E-F246-4599-9070-63A8DF8591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5250" y="3005138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30" name="AutoShape 22">
            <a:extLst>
              <a:ext uri="{FF2B5EF4-FFF2-40B4-BE49-F238E27FC236}">
                <a16:creationId xmlns:a16="http://schemas.microsoft.com/office/drawing/2014/main" id="{0CD26B11-1711-4A43-A364-57C055057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6063" y="1592263"/>
            <a:ext cx="673100" cy="766762"/>
          </a:xfrm>
          <a:prstGeom prst="can">
            <a:avLst>
              <a:gd name="adj" fmla="val 28479"/>
            </a:avLst>
          </a:pr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71031" name="Text Box 23">
            <a:extLst>
              <a:ext uri="{FF2B5EF4-FFF2-40B4-BE49-F238E27FC236}">
                <a16:creationId xmlns:a16="http://schemas.microsoft.com/office/drawing/2014/main" id="{8CE2B0AA-BAF8-4B67-8AC3-B6BB2A3FA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051" y="1847851"/>
            <a:ext cx="665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 b="1">
                <a:solidFill>
                  <a:srgbClr val="FF9933"/>
                </a:solidFill>
                <a:latin typeface="+mj-lt"/>
              </a:rPr>
              <a:t>BD</a:t>
            </a:r>
            <a:r>
              <a:rPr lang="pt-BR" altLang="pt-BR" sz="2000" b="1" baseline="-25000">
                <a:solidFill>
                  <a:srgbClr val="FF9933"/>
                </a:solidFill>
                <a:latin typeface="+mj-lt"/>
              </a:rPr>
              <a:t>2</a:t>
            </a:r>
          </a:p>
        </p:txBody>
      </p:sp>
      <p:sp>
        <p:nvSpPr>
          <p:cNvPr id="171032" name="Line 24">
            <a:extLst>
              <a:ext uri="{FF2B5EF4-FFF2-40B4-BE49-F238E27FC236}">
                <a16:creationId xmlns:a16="http://schemas.microsoft.com/office/drawing/2014/main" id="{905BBB06-748E-4A5C-8146-98773637DB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85238" y="1974850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33" name="AutoShape 25">
            <a:extLst>
              <a:ext uri="{FF2B5EF4-FFF2-40B4-BE49-F238E27FC236}">
                <a16:creationId xmlns:a16="http://schemas.microsoft.com/office/drawing/2014/main" id="{1B6E4E7C-F0D3-4CD4-B9D3-DA78AA8C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3838" y="2600326"/>
            <a:ext cx="673100" cy="766763"/>
          </a:xfrm>
          <a:prstGeom prst="can">
            <a:avLst>
              <a:gd name="adj" fmla="val 28479"/>
            </a:avLst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71034" name="Text Box 26">
            <a:extLst>
              <a:ext uri="{FF2B5EF4-FFF2-40B4-BE49-F238E27FC236}">
                <a16:creationId xmlns:a16="http://schemas.microsoft.com/office/drawing/2014/main" id="{3BA6E529-4321-47DF-B4C6-7CCDB3C22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0825" y="2855914"/>
            <a:ext cx="700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 b="1">
                <a:solidFill>
                  <a:schemeClr val="accent2"/>
                </a:solidFill>
                <a:latin typeface="+mj-lt"/>
              </a:rPr>
              <a:t>BD</a:t>
            </a:r>
            <a:r>
              <a:rPr lang="pt-BR" altLang="pt-BR" sz="2000" b="1" baseline="-25000">
                <a:solidFill>
                  <a:schemeClr val="accent2"/>
                </a:solidFill>
                <a:latin typeface="+mj-lt"/>
              </a:rPr>
              <a:t>n</a:t>
            </a:r>
          </a:p>
        </p:txBody>
      </p:sp>
      <p:sp>
        <p:nvSpPr>
          <p:cNvPr id="171035" name="Line 27">
            <a:extLst>
              <a:ext uri="{FF2B5EF4-FFF2-40B4-BE49-F238E27FC236}">
                <a16:creationId xmlns:a16="http://schemas.microsoft.com/office/drawing/2014/main" id="{68CAE1B6-65CC-4952-B87A-91CA855DB6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63013" y="3035300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36" name="Text Box 28">
            <a:extLst>
              <a:ext uri="{FF2B5EF4-FFF2-40B4-BE49-F238E27FC236}">
                <a16:creationId xmlns:a16="http://schemas.microsoft.com/office/drawing/2014/main" id="{EFBE5CA4-980D-46A0-8341-CC537DB6D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7857" y="3357564"/>
            <a:ext cx="16969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>
                <a:solidFill>
                  <a:schemeClr val="accent2"/>
                </a:solidFill>
                <a:latin typeface="+mj-lt"/>
              </a:rPr>
              <a:t>(coordenador </a:t>
            </a:r>
          </a:p>
          <a:p>
            <a:pPr algn="ctr"/>
            <a:r>
              <a:rPr lang="pt-BR" altLang="pt-BR">
                <a:solidFill>
                  <a:schemeClr val="accent2"/>
                </a:solidFill>
                <a:latin typeface="+mj-lt"/>
              </a:rPr>
              <a:t>de bloqueio)</a:t>
            </a:r>
          </a:p>
        </p:txBody>
      </p:sp>
      <p:sp>
        <p:nvSpPr>
          <p:cNvPr id="171037" name="Line 29">
            <a:extLst>
              <a:ext uri="{FF2B5EF4-FFF2-40B4-BE49-F238E27FC236}">
                <a16:creationId xmlns:a16="http://schemas.microsoft.com/office/drawing/2014/main" id="{E24BCFD6-682A-4972-9B20-7AE0EF509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384550"/>
            <a:ext cx="0" cy="4143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38" name="Line 30">
            <a:extLst>
              <a:ext uri="{FF2B5EF4-FFF2-40B4-BE49-F238E27FC236}">
                <a16:creationId xmlns:a16="http://schemas.microsoft.com/office/drawing/2014/main" id="{5E0A112B-7B9A-4ADD-A793-9D38DBED0E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6" y="3798888"/>
            <a:ext cx="6176963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39" name="Line 31">
            <a:extLst>
              <a:ext uri="{FF2B5EF4-FFF2-40B4-BE49-F238E27FC236}">
                <a16:creationId xmlns:a16="http://schemas.microsoft.com/office/drawing/2014/main" id="{F50C99E1-A69F-4CC8-9C8D-6C6A2EBB00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788" y="3349626"/>
            <a:ext cx="690562" cy="4492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40" name="Text Box 32">
            <a:extLst>
              <a:ext uri="{FF2B5EF4-FFF2-40B4-BE49-F238E27FC236}">
                <a16:creationId xmlns:a16="http://schemas.microsoft.com/office/drawing/2014/main" id="{C4AB3052-CD80-482A-AD0C-A25391CD8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589" y="3409951"/>
            <a:ext cx="1538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rgbClr val="008000"/>
                </a:solidFill>
                <a:latin typeface="+mj-lt"/>
              </a:rPr>
              <a:t>lock-X(Ty,D</a:t>
            </a:r>
            <a:r>
              <a:rPr lang="pt-BR" altLang="pt-BR" baseline="-25000">
                <a:solidFill>
                  <a:srgbClr val="008000"/>
                </a:solidFill>
                <a:latin typeface="+mj-lt"/>
              </a:rPr>
              <a:t>1</a:t>
            </a:r>
            <a:r>
              <a:rPr lang="pt-BR" altLang="pt-BR">
                <a:solidFill>
                  <a:srgbClr val="008000"/>
                </a:solidFill>
                <a:latin typeface="+mj-lt"/>
              </a:rPr>
              <a:t>)</a:t>
            </a:r>
          </a:p>
        </p:txBody>
      </p:sp>
      <p:sp>
        <p:nvSpPr>
          <p:cNvPr id="171041" name="Line 33">
            <a:extLst>
              <a:ext uri="{FF2B5EF4-FFF2-40B4-BE49-F238E27FC236}">
                <a16:creationId xmlns:a16="http://schemas.microsoft.com/office/drawing/2014/main" id="{DFE65FBB-A7D9-4845-9D17-159FE8CC92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17750" y="1243014"/>
            <a:ext cx="0" cy="173037"/>
          </a:xfrm>
          <a:prstGeom prst="line">
            <a:avLst/>
          </a:prstGeom>
          <a:noFill/>
          <a:ln w="28575">
            <a:solidFill>
              <a:srgbClr val="CC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42" name="Line 34">
            <a:extLst>
              <a:ext uri="{FF2B5EF4-FFF2-40B4-BE49-F238E27FC236}">
                <a16:creationId xmlns:a16="http://schemas.microsoft.com/office/drawing/2014/main" id="{1392EEA9-0C0F-457B-BD15-015EBF9E9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750" y="1243013"/>
            <a:ext cx="3830638" cy="0"/>
          </a:xfrm>
          <a:prstGeom prst="line">
            <a:avLst/>
          </a:prstGeom>
          <a:noFill/>
          <a:ln w="28575">
            <a:solidFill>
              <a:srgbClr val="CC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43" name="Line 35">
            <a:extLst>
              <a:ext uri="{FF2B5EF4-FFF2-40B4-BE49-F238E27FC236}">
                <a16:creationId xmlns:a16="http://schemas.microsoft.com/office/drawing/2014/main" id="{C18DBA26-D806-49A8-8968-364DB43A6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3464" y="1241426"/>
            <a:ext cx="2898775" cy="1554163"/>
          </a:xfrm>
          <a:prstGeom prst="line">
            <a:avLst/>
          </a:prstGeom>
          <a:noFill/>
          <a:ln w="28575">
            <a:solidFill>
              <a:srgbClr val="CC3399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44" name="Text Box 36">
            <a:extLst>
              <a:ext uri="{FF2B5EF4-FFF2-40B4-BE49-F238E27FC236}">
                <a16:creationId xmlns:a16="http://schemas.microsoft.com/office/drawing/2014/main" id="{F910C75A-0EBD-49FF-9A2F-E9893AC25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6" y="1250951"/>
            <a:ext cx="3108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rgbClr val="CC3399"/>
                </a:solidFill>
                <a:latin typeface="+mj-lt"/>
              </a:rPr>
              <a:t>lock-S(Tz,D</a:t>
            </a:r>
            <a:r>
              <a:rPr lang="pt-BR" altLang="pt-BR" baseline="-25000">
                <a:solidFill>
                  <a:srgbClr val="CC3399"/>
                </a:solidFill>
                <a:latin typeface="+mj-lt"/>
              </a:rPr>
              <a:t>1</a:t>
            </a:r>
            <a:r>
              <a:rPr lang="pt-BR" altLang="pt-BR">
                <a:solidFill>
                  <a:srgbClr val="CC3399"/>
                </a:solidFill>
                <a:latin typeface="+mj-lt"/>
              </a:rPr>
              <a:t>); unlock(Tx, D</a:t>
            </a:r>
            <a:r>
              <a:rPr lang="pt-BR" altLang="pt-BR" baseline="-25000">
                <a:solidFill>
                  <a:srgbClr val="CC3399"/>
                </a:solidFill>
                <a:latin typeface="+mj-lt"/>
              </a:rPr>
              <a:t>2</a:t>
            </a:r>
            <a:r>
              <a:rPr lang="pt-BR" altLang="pt-BR">
                <a:solidFill>
                  <a:srgbClr val="CC3399"/>
                </a:solidFill>
                <a:latin typeface="+mj-lt"/>
              </a:rPr>
              <a:t>)</a:t>
            </a:r>
          </a:p>
        </p:txBody>
      </p:sp>
      <p:sp>
        <p:nvSpPr>
          <p:cNvPr id="171045" name="Line 37">
            <a:extLst>
              <a:ext uri="{FF2B5EF4-FFF2-40B4-BE49-F238E27FC236}">
                <a16:creationId xmlns:a16="http://schemas.microsoft.com/office/drawing/2014/main" id="{6B34470C-8CAD-471D-A9DE-8D43C08FD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9926639" y="2822575"/>
            <a:ext cx="274637" cy="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46" name="Line 38">
            <a:extLst>
              <a:ext uri="{FF2B5EF4-FFF2-40B4-BE49-F238E27FC236}">
                <a16:creationId xmlns:a16="http://schemas.microsoft.com/office/drawing/2014/main" id="{E8E3D5BA-A483-4117-A485-504FC8CD11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01275" y="2089151"/>
            <a:ext cx="0" cy="758825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47" name="Line 39">
            <a:extLst>
              <a:ext uri="{FF2B5EF4-FFF2-40B4-BE49-F238E27FC236}">
                <a16:creationId xmlns:a16="http://schemas.microsoft.com/office/drawing/2014/main" id="{CD541A50-BA17-463C-9D02-9EB4995AF4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56789" y="2097088"/>
            <a:ext cx="344487" cy="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1048" name="Text Box 40">
            <a:extLst>
              <a:ext uri="{FF2B5EF4-FFF2-40B4-BE49-F238E27FC236}">
                <a16:creationId xmlns:a16="http://schemas.microsoft.com/office/drawing/2014/main" id="{4181E401-80D6-4625-AFD9-67E6865E2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9176" y="1414463"/>
            <a:ext cx="758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>
                <a:solidFill>
                  <a:srgbClr val="FF9933"/>
                </a:solidFill>
                <a:latin typeface="+mj-lt"/>
              </a:rPr>
              <a:t>info.</a:t>
            </a:r>
          </a:p>
          <a:p>
            <a:pPr algn="ctr"/>
            <a:r>
              <a:rPr lang="pt-BR" altLang="pt-BR">
                <a:solidFill>
                  <a:srgbClr val="FF9933"/>
                </a:solidFill>
                <a:latin typeface="+mj-lt"/>
              </a:rPr>
              <a:t>bloq</a:t>
            </a:r>
            <a:r>
              <a:rPr lang="pt-BR" altLang="pt-BR" i="1">
                <a:solidFill>
                  <a:srgbClr val="FF9933"/>
                </a:solidFill>
                <a:latin typeface="+mj-lt"/>
              </a:rPr>
              <a:t>.</a:t>
            </a:r>
          </a:p>
        </p:txBody>
      </p:sp>
      <p:sp>
        <p:nvSpPr>
          <p:cNvPr id="171049" name="Rectangle 41">
            <a:extLst>
              <a:ext uri="{FF2B5EF4-FFF2-40B4-BE49-F238E27FC236}">
                <a16:creationId xmlns:a16="http://schemas.microsoft.com/office/drawing/2014/main" id="{037361F4-0D04-4122-881D-21F4683D2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4151314"/>
            <a:ext cx="8528050" cy="2543175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sz="2400" b="1" dirty="0">
                <a:solidFill>
                  <a:schemeClr val="accent2"/>
                </a:solidFill>
                <a:latin typeface="+mj-lt"/>
              </a:rPr>
              <a:t>Vantagens</a:t>
            </a:r>
          </a:p>
          <a:p>
            <a:pPr marL="990600" lvl="1" indent="-533400"/>
            <a:r>
              <a:rPr lang="pt-BR" altLang="pt-BR" sz="2000" dirty="0">
                <a:latin typeface="+mj-lt"/>
              </a:rPr>
              <a:t>controle de concorrência ainda é simples</a:t>
            </a:r>
            <a:endParaRPr lang="pt-BR" altLang="pt-BR" sz="1800" dirty="0">
              <a:latin typeface="+mj-lt"/>
            </a:endParaRPr>
          </a:p>
          <a:p>
            <a:pPr marL="990600" lvl="1" indent="-533400"/>
            <a:r>
              <a:rPr lang="pt-BR" altLang="pt-BR" sz="2000" dirty="0">
                <a:latin typeface="+mj-lt"/>
              </a:rPr>
              <a:t>se o coordenador falha, o(algum) auxiliar é eleito coordenador</a:t>
            </a:r>
          </a:p>
          <a:p>
            <a:pPr marL="609600" indent="-609600"/>
            <a:r>
              <a:rPr lang="pt-BR" altLang="pt-BR" sz="2400" b="1" dirty="0">
                <a:solidFill>
                  <a:schemeClr val="accent2"/>
                </a:solidFill>
                <a:latin typeface="+mj-lt"/>
              </a:rPr>
              <a:t>Desvantagem</a:t>
            </a:r>
          </a:p>
          <a:p>
            <a:pPr marL="990600" lvl="1" indent="-533400"/>
            <a:r>
              <a:rPr lang="pt-BR" altLang="pt-BR" sz="2000" i="1" dirty="0">
                <a:latin typeface="+mj-lt"/>
              </a:rPr>
              <a:t>overhead</a:t>
            </a:r>
            <a:r>
              <a:rPr lang="pt-BR" altLang="pt-BR" sz="2000" dirty="0">
                <a:latin typeface="+mj-lt"/>
              </a:rPr>
              <a:t> para sincronização das informações de bloqueio entre o coordenador e o(s) auxiliar(es)</a:t>
            </a:r>
          </a:p>
        </p:txBody>
      </p:sp>
      <p:sp>
        <p:nvSpPr>
          <p:cNvPr id="171050" name="Text Box 42">
            <a:extLst>
              <a:ext uri="{FF2B5EF4-FFF2-40B4-BE49-F238E27FC236}">
                <a16:creationId xmlns:a16="http://schemas.microsoft.com/office/drawing/2014/main" id="{747C7C1D-4E63-43D9-8320-6043021E7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9099" y="1214438"/>
            <a:ext cx="1072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>
                <a:solidFill>
                  <a:srgbClr val="FF9933"/>
                </a:solidFill>
                <a:latin typeface="+mj-lt"/>
              </a:rPr>
              <a:t>(auxiliar)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8" name="Rectangle 4">
            <a:extLst>
              <a:ext uri="{FF2B5EF4-FFF2-40B4-BE49-F238E27FC236}">
                <a16:creationId xmlns:a16="http://schemas.microsoft.com/office/drawing/2014/main" id="{EFA4A9C0-BA2E-4B14-BAA6-B68C78D185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3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Coordenação Distribuída</a:t>
            </a:r>
          </a:p>
        </p:txBody>
      </p:sp>
      <p:sp>
        <p:nvSpPr>
          <p:cNvPr id="169989" name="Oval 5">
            <a:extLst>
              <a:ext uri="{FF2B5EF4-FFF2-40B4-BE49-F238E27FC236}">
                <a16:creationId xmlns:a16="http://schemas.microsoft.com/office/drawing/2014/main" id="{4125DDDC-F146-4D61-9FF0-E098ECB86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893888"/>
            <a:ext cx="2897188" cy="862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69990" name="Line 6">
            <a:extLst>
              <a:ext uri="{FF2B5EF4-FFF2-40B4-BE49-F238E27FC236}">
                <a16:creationId xmlns:a16="http://schemas.microsoft.com/office/drawing/2014/main" id="{49248E5C-D16B-4022-BEE8-2EE4ED94F7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32226" y="1790700"/>
            <a:ext cx="688975" cy="344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9991" name="Line 7">
            <a:extLst>
              <a:ext uri="{FF2B5EF4-FFF2-40B4-BE49-F238E27FC236}">
                <a16:creationId xmlns:a16="http://schemas.microsoft.com/office/drawing/2014/main" id="{BC9EED34-103C-484F-8BB9-B057BC5E41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7889" y="1804989"/>
            <a:ext cx="688975" cy="344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id="{1898AEA1-823E-40FE-9581-A58F5732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3" y="2151063"/>
            <a:ext cx="72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rede</a:t>
            </a:r>
          </a:p>
        </p:txBody>
      </p:sp>
      <p:sp>
        <p:nvSpPr>
          <p:cNvPr id="169993" name="Line 9">
            <a:extLst>
              <a:ext uri="{FF2B5EF4-FFF2-40B4-BE49-F238E27FC236}">
                <a16:creationId xmlns:a16="http://schemas.microsoft.com/office/drawing/2014/main" id="{795D01F7-1BE4-4BBE-92EA-F20791393F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514" y="2530475"/>
            <a:ext cx="688975" cy="344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9994" name="Line 10">
            <a:extLst>
              <a:ext uri="{FF2B5EF4-FFF2-40B4-BE49-F238E27FC236}">
                <a16:creationId xmlns:a16="http://schemas.microsoft.com/office/drawing/2014/main" id="{2FE7CDC9-DC54-4281-B636-A20ED6ED5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251" y="2509839"/>
            <a:ext cx="688975" cy="344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69995" name="Text Box 11">
            <a:extLst>
              <a:ext uri="{FF2B5EF4-FFF2-40B4-BE49-F238E27FC236}">
                <a16:creationId xmlns:a16="http://schemas.microsoft.com/office/drawing/2014/main" id="{C1438AE9-39BA-419A-950A-C7F3C9E9D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9" y="1547813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1</a:t>
            </a:r>
          </a:p>
        </p:txBody>
      </p:sp>
      <p:sp>
        <p:nvSpPr>
          <p:cNvPr id="169996" name="Text Box 12">
            <a:extLst>
              <a:ext uri="{FF2B5EF4-FFF2-40B4-BE49-F238E27FC236}">
                <a16:creationId xmlns:a16="http://schemas.microsoft.com/office/drawing/2014/main" id="{07C201F3-F5B7-4E22-B6BE-F1F1CEAEB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101" y="1595438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2</a:t>
            </a:r>
          </a:p>
        </p:txBody>
      </p:sp>
      <p:sp>
        <p:nvSpPr>
          <p:cNvPr id="169997" name="Text Box 13">
            <a:extLst>
              <a:ext uri="{FF2B5EF4-FFF2-40B4-BE49-F238E27FC236}">
                <a16:creationId xmlns:a16="http://schemas.microsoft.com/office/drawing/2014/main" id="{1D130EC4-1207-45A7-9926-4A932EA17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839" y="2667000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3</a:t>
            </a:r>
          </a:p>
        </p:txBody>
      </p:sp>
      <p:sp>
        <p:nvSpPr>
          <p:cNvPr id="169998" name="Text Box 14">
            <a:extLst>
              <a:ext uri="{FF2B5EF4-FFF2-40B4-BE49-F238E27FC236}">
                <a16:creationId xmlns:a16="http://schemas.microsoft.com/office/drawing/2014/main" id="{31B8A84C-B499-4C9C-A56F-26A6C87F4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788" y="2759075"/>
            <a:ext cx="4642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latin typeface="+mj-lt"/>
              </a:rPr>
              <a:t>. . .</a:t>
            </a:r>
          </a:p>
        </p:txBody>
      </p:sp>
      <p:sp>
        <p:nvSpPr>
          <p:cNvPr id="169999" name="Text Box 15">
            <a:extLst>
              <a:ext uri="{FF2B5EF4-FFF2-40B4-BE49-F238E27FC236}">
                <a16:creationId xmlns:a16="http://schemas.microsoft.com/office/drawing/2014/main" id="{4D2EA819-C7A6-4089-BC12-015D67F05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9" y="2700338"/>
            <a:ext cx="1024639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latin typeface="+mj-lt"/>
              </a:rPr>
              <a:t>nodo n</a:t>
            </a:r>
          </a:p>
        </p:txBody>
      </p:sp>
      <p:sp>
        <p:nvSpPr>
          <p:cNvPr id="170000" name="AutoShape 16">
            <a:extLst>
              <a:ext uri="{FF2B5EF4-FFF2-40B4-BE49-F238E27FC236}">
                <a16:creationId xmlns:a16="http://schemas.microsoft.com/office/drawing/2014/main" id="{996C60D0-1932-4838-9F94-FC027CBD4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1370013"/>
            <a:ext cx="673100" cy="766762"/>
          </a:xfrm>
          <a:prstGeom prst="can">
            <a:avLst>
              <a:gd name="adj" fmla="val 28479"/>
            </a:avLst>
          </a:prstGeom>
          <a:noFill/>
          <a:ln w="9525">
            <a:solidFill>
              <a:srgbClr val="CC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70001" name="Text Box 17">
            <a:extLst>
              <a:ext uri="{FF2B5EF4-FFF2-40B4-BE49-F238E27FC236}">
                <a16:creationId xmlns:a16="http://schemas.microsoft.com/office/drawing/2014/main" id="{BF790BFA-842B-45AB-8DE0-7EA8FC94C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389" y="1625600"/>
            <a:ext cx="630237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>
                <a:solidFill>
                  <a:srgbClr val="CC3399"/>
                </a:solidFill>
                <a:latin typeface="+mj-lt"/>
              </a:rPr>
              <a:t>BD</a:t>
            </a:r>
            <a:r>
              <a:rPr lang="pt-BR" altLang="pt-BR" sz="2000" baseline="-25000">
                <a:solidFill>
                  <a:srgbClr val="CC3399"/>
                </a:solidFill>
                <a:latin typeface="+mj-lt"/>
              </a:rPr>
              <a:t>1</a:t>
            </a:r>
          </a:p>
        </p:txBody>
      </p:sp>
      <p:sp>
        <p:nvSpPr>
          <p:cNvPr id="170002" name="Line 18">
            <a:extLst>
              <a:ext uri="{FF2B5EF4-FFF2-40B4-BE49-F238E27FC236}">
                <a16:creationId xmlns:a16="http://schemas.microsoft.com/office/drawing/2014/main" id="{D60AB64A-0BEE-435A-9AEF-63AB44A31D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5088" y="1787525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03" name="AutoShape 19">
            <a:extLst>
              <a:ext uri="{FF2B5EF4-FFF2-40B4-BE49-F238E27FC236}">
                <a16:creationId xmlns:a16="http://schemas.microsoft.com/office/drawing/2014/main" id="{67CB0270-DAAA-467D-A72A-4D5A3CC7C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563" y="2430463"/>
            <a:ext cx="673100" cy="766762"/>
          </a:xfrm>
          <a:prstGeom prst="can">
            <a:avLst>
              <a:gd name="adj" fmla="val 2847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70004" name="Text Box 20">
            <a:extLst>
              <a:ext uri="{FF2B5EF4-FFF2-40B4-BE49-F238E27FC236}">
                <a16:creationId xmlns:a16="http://schemas.microsoft.com/office/drawing/2014/main" id="{21461632-4CD5-4E47-BAC0-94D48EBE4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2686050"/>
            <a:ext cx="630238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>
                <a:solidFill>
                  <a:srgbClr val="008000"/>
                </a:solidFill>
                <a:latin typeface="+mj-lt"/>
              </a:rPr>
              <a:t>BD</a:t>
            </a:r>
            <a:r>
              <a:rPr lang="pt-BR" altLang="pt-BR" sz="2000" baseline="-25000">
                <a:solidFill>
                  <a:srgbClr val="008000"/>
                </a:solidFill>
                <a:latin typeface="+mj-lt"/>
              </a:rPr>
              <a:t>3</a:t>
            </a:r>
          </a:p>
        </p:txBody>
      </p:sp>
      <p:sp>
        <p:nvSpPr>
          <p:cNvPr id="170005" name="Line 21">
            <a:extLst>
              <a:ext uri="{FF2B5EF4-FFF2-40B4-BE49-F238E27FC236}">
                <a16:creationId xmlns:a16="http://schemas.microsoft.com/office/drawing/2014/main" id="{3B61DE96-4D30-428D-BA25-DE505556E7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5250" y="2847975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06" name="AutoShape 22">
            <a:extLst>
              <a:ext uri="{FF2B5EF4-FFF2-40B4-BE49-F238E27FC236}">
                <a16:creationId xmlns:a16="http://schemas.microsoft.com/office/drawing/2014/main" id="{D8C11095-24B9-487B-BEEC-938133758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6063" y="1435101"/>
            <a:ext cx="673100" cy="766763"/>
          </a:xfrm>
          <a:prstGeom prst="can">
            <a:avLst>
              <a:gd name="adj" fmla="val 28479"/>
            </a:avLst>
          </a:pr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70007" name="Text Box 23">
            <a:extLst>
              <a:ext uri="{FF2B5EF4-FFF2-40B4-BE49-F238E27FC236}">
                <a16:creationId xmlns:a16="http://schemas.microsoft.com/office/drawing/2014/main" id="{DD65A7AC-0064-4E90-86F3-BA809DA50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051" y="1690689"/>
            <a:ext cx="665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 b="1">
                <a:solidFill>
                  <a:srgbClr val="FF9933"/>
                </a:solidFill>
                <a:latin typeface="+mj-lt"/>
              </a:rPr>
              <a:t>BD</a:t>
            </a:r>
            <a:r>
              <a:rPr lang="pt-BR" altLang="pt-BR" sz="2000" b="1" baseline="-25000">
                <a:solidFill>
                  <a:srgbClr val="FF9933"/>
                </a:solidFill>
                <a:latin typeface="+mj-lt"/>
              </a:rPr>
              <a:t>2</a:t>
            </a:r>
          </a:p>
        </p:txBody>
      </p:sp>
      <p:sp>
        <p:nvSpPr>
          <p:cNvPr id="170008" name="Line 24">
            <a:extLst>
              <a:ext uri="{FF2B5EF4-FFF2-40B4-BE49-F238E27FC236}">
                <a16:creationId xmlns:a16="http://schemas.microsoft.com/office/drawing/2014/main" id="{6F24C840-95D7-42E3-8D80-AF589A055B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85238" y="1817688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09" name="AutoShape 25">
            <a:extLst>
              <a:ext uri="{FF2B5EF4-FFF2-40B4-BE49-F238E27FC236}">
                <a16:creationId xmlns:a16="http://schemas.microsoft.com/office/drawing/2014/main" id="{D334E8BB-ED25-444D-9D7F-8FE4A7DD2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3838" y="2443163"/>
            <a:ext cx="673100" cy="766762"/>
          </a:xfrm>
          <a:prstGeom prst="can">
            <a:avLst>
              <a:gd name="adj" fmla="val 28479"/>
            </a:avLst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170010" name="Text Box 26">
            <a:extLst>
              <a:ext uri="{FF2B5EF4-FFF2-40B4-BE49-F238E27FC236}">
                <a16:creationId xmlns:a16="http://schemas.microsoft.com/office/drawing/2014/main" id="{119C6462-5ABD-4FE3-AD6F-8F5D295EE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0825" y="2698751"/>
            <a:ext cx="700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 b="1">
                <a:solidFill>
                  <a:schemeClr val="accent2"/>
                </a:solidFill>
                <a:latin typeface="+mj-lt"/>
              </a:rPr>
              <a:t>BD</a:t>
            </a:r>
            <a:r>
              <a:rPr lang="pt-BR" altLang="pt-BR" sz="2000" b="1" baseline="-25000">
                <a:solidFill>
                  <a:schemeClr val="accent2"/>
                </a:solidFill>
                <a:latin typeface="+mj-lt"/>
              </a:rPr>
              <a:t>n</a:t>
            </a:r>
          </a:p>
        </p:txBody>
      </p:sp>
      <p:sp>
        <p:nvSpPr>
          <p:cNvPr id="170011" name="Line 27">
            <a:extLst>
              <a:ext uri="{FF2B5EF4-FFF2-40B4-BE49-F238E27FC236}">
                <a16:creationId xmlns:a16="http://schemas.microsoft.com/office/drawing/2014/main" id="{0D7A4140-BCDD-41F4-8219-764772DA54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63013" y="2878138"/>
            <a:ext cx="24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13" name="Line 29">
            <a:extLst>
              <a:ext uri="{FF2B5EF4-FFF2-40B4-BE49-F238E27FC236}">
                <a16:creationId xmlns:a16="http://schemas.microsoft.com/office/drawing/2014/main" id="{7B4FA95C-EAB8-442B-9671-5838186AF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227389"/>
            <a:ext cx="0" cy="4143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14" name="Line 30">
            <a:extLst>
              <a:ext uri="{FF2B5EF4-FFF2-40B4-BE49-F238E27FC236}">
                <a16:creationId xmlns:a16="http://schemas.microsoft.com/office/drawing/2014/main" id="{DFFB5FD8-66EE-45A9-9D21-0EBE12633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6" y="3641725"/>
            <a:ext cx="6176963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15" name="Line 31">
            <a:extLst>
              <a:ext uri="{FF2B5EF4-FFF2-40B4-BE49-F238E27FC236}">
                <a16:creationId xmlns:a16="http://schemas.microsoft.com/office/drawing/2014/main" id="{B48F5D1A-D82F-4A34-BB73-2B03ED606A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788" y="3192463"/>
            <a:ext cx="690562" cy="4492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16" name="Text Box 32">
            <a:extLst>
              <a:ext uri="{FF2B5EF4-FFF2-40B4-BE49-F238E27FC236}">
                <a16:creationId xmlns:a16="http://schemas.microsoft.com/office/drawing/2014/main" id="{B9411B77-31B6-4A7C-822C-547E67F99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589" y="3252788"/>
            <a:ext cx="1538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rgbClr val="008000"/>
                </a:solidFill>
                <a:latin typeface="+mj-lt"/>
              </a:rPr>
              <a:t>lock-X(Ty,D</a:t>
            </a:r>
            <a:r>
              <a:rPr lang="pt-BR" altLang="pt-BR" baseline="-25000">
                <a:solidFill>
                  <a:srgbClr val="008000"/>
                </a:solidFill>
                <a:latin typeface="+mj-lt"/>
              </a:rPr>
              <a:t>1</a:t>
            </a:r>
            <a:r>
              <a:rPr lang="pt-BR" altLang="pt-BR">
                <a:solidFill>
                  <a:srgbClr val="008000"/>
                </a:solidFill>
                <a:latin typeface="+mj-lt"/>
              </a:rPr>
              <a:t>)</a:t>
            </a:r>
          </a:p>
        </p:txBody>
      </p:sp>
      <p:sp>
        <p:nvSpPr>
          <p:cNvPr id="170017" name="Line 33">
            <a:extLst>
              <a:ext uri="{FF2B5EF4-FFF2-40B4-BE49-F238E27FC236}">
                <a16:creationId xmlns:a16="http://schemas.microsoft.com/office/drawing/2014/main" id="{790C7953-7638-4FAC-8505-8CD643B588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17750" y="1085850"/>
            <a:ext cx="0" cy="242888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18" name="Line 34">
            <a:extLst>
              <a:ext uri="{FF2B5EF4-FFF2-40B4-BE49-F238E27FC236}">
                <a16:creationId xmlns:a16="http://schemas.microsoft.com/office/drawing/2014/main" id="{318CABDA-A58D-4ED3-92BE-3219F8219D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751" y="1085850"/>
            <a:ext cx="6315075" cy="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19" name="Line 35">
            <a:extLst>
              <a:ext uri="{FF2B5EF4-FFF2-40B4-BE49-F238E27FC236}">
                <a16:creationId xmlns:a16="http://schemas.microsoft.com/office/drawing/2014/main" id="{9F957B4F-FBA5-4C0A-A7A3-D9A46D5CF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7901" y="1084264"/>
            <a:ext cx="517525" cy="346075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20" name="Text Box 36">
            <a:extLst>
              <a:ext uri="{FF2B5EF4-FFF2-40B4-BE49-F238E27FC236}">
                <a16:creationId xmlns:a16="http://schemas.microsoft.com/office/drawing/2014/main" id="{7D97F789-5AC0-4A3D-956C-75B38A2C3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6" y="1093788"/>
            <a:ext cx="3108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rgbClr val="FF9933"/>
                </a:solidFill>
                <a:latin typeface="+mj-lt"/>
              </a:rPr>
              <a:t>lock-S(Tz,D</a:t>
            </a:r>
            <a:r>
              <a:rPr lang="pt-BR" altLang="pt-BR" baseline="-25000">
                <a:solidFill>
                  <a:srgbClr val="FF9933"/>
                </a:solidFill>
                <a:latin typeface="+mj-lt"/>
              </a:rPr>
              <a:t>1</a:t>
            </a:r>
            <a:r>
              <a:rPr lang="pt-BR" altLang="pt-BR">
                <a:solidFill>
                  <a:srgbClr val="FF9933"/>
                </a:solidFill>
                <a:latin typeface="+mj-lt"/>
              </a:rPr>
              <a:t>); unlock(Tx, D</a:t>
            </a:r>
            <a:r>
              <a:rPr lang="pt-BR" altLang="pt-BR" baseline="-25000">
                <a:solidFill>
                  <a:srgbClr val="FF9933"/>
                </a:solidFill>
                <a:latin typeface="+mj-lt"/>
              </a:rPr>
              <a:t>2</a:t>
            </a:r>
            <a:r>
              <a:rPr lang="pt-BR" altLang="pt-BR">
                <a:solidFill>
                  <a:srgbClr val="FF9933"/>
                </a:solidFill>
                <a:latin typeface="+mj-lt"/>
              </a:rPr>
              <a:t>)</a:t>
            </a:r>
          </a:p>
        </p:txBody>
      </p:sp>
      <p:sp>
        <p:nvSpPr>
          <p:cNvPr id="170021" name="Line 37">
            <a:extLst>
              <a:ext uri="{FF2B5EF4-FFF2-40B4-BE49-F238E27FC236}">
                <a16:creationId xmlns:a16="http://schemas.microsoft.com/office/drawing/2014/main" id="{88A171C6-66E0-46AF-B773-375CB0D6649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26639" y="2665413"/>
            <a:ext cx="274637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22" name="Line 38">
            <a:extLst>
              <a:ext uri="{FF2B5EF4-FFF2-40B4-BE49-F238E27FC236}">
                <a16:creationId xmlns:a16="http://schemas.microsoft.com/office/drawing/2014/main" id="{D5FFFD83-D961-4BBD-A969-A34B31AF5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01275" y="1931989"/>
            <a:ext cx="0" cy="7588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23" name="Line 39">
            <a:extLst>
              <a:ext uri="{FF2B5EF4-FFF2-40B4-BE49-F238E27FC236}">
                <a16:creationId xmlns:a16="http://schemas.microsoft.com/office/drawing/2014/main" id="{10B1F94B-577E-4872-B135-AD9DB5B38B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56789" y="1939925"/>
            <a:ext cx="344487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170025" name="Rectangle 41">
            <a:extLst>
              <a:ext uri="{FF2B5EF4-FFF2-40B4-BE49-F238E27FC236}">
                <a16:creationId xmlns:a16="http://schemas.microsoft.com/office/drawing/2014/main" id="{2C111484-370E-49AE-BCAC-C9553659E3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4" y="3802064"/>
            <a:ext cx="8872537" cy="2543175"/>
          </a:xfrm>
          <a:noFill/>
          <a:ln/>
        </p:spPr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90000"/>
              </a:lnSpc>
            </a:pPr>
            <a:r>
              <a:rPr lang="pt-BR" altLang="pt-BR" sz="2400" dirty="0">
                <a:latin typeface="+mj-lt"/>
              </a:rPr>
              <a:t>Cada nodo coordena os bloqueios dos seus dados</a:t>
            </a:r>
          </a:p>
          <a:p>
            <a:pPr marL="609600" indent="-609600">
              <a:lnSpc>
                <a:spcPct val="90000"/>
              </a:lnSpc>
            </a:pPr>
            <a:r>
              <a:rPr lang="pt-BR" altLang="pt-BR" sz="2400" b="1" dirty="0">
                <a:solidFill>
                  <a:schemeClr val="accent2"/>
                </a:solidFill>
                <a:latin typeface="+mj-lt"/>
              </a:rPr>
              <a:t>Vantagens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 dirty="0">
                <a:latin typeface="+mj-lt"/>
              </a:rPr>
              <a:t>nenhum nodo fica sobrecarregado com gerência de bloqueios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 dirty="0">
                <a:latin typeface="+mj-lt"/>
              </a:rPr>
              <a:t>se um nodo falha, não compromete todas as transações ativas</a:t>
            </a:r>
          </a:p>
          <a:p>
            <a:pPr marL="609600" indent="-609600">
              <a:lnSpc>
                <a:spcPct val="90000"/>
              </a:lnSpc>
            </a:pPr>
            <a:r>
              <a:rPr lang="pt-BR" altLang="pt-BR" sz="2400" b="1" dirty="0">
                <a:solidFill>
                  <a:schemeClr val="accent2"/>
                </a:solidFill>
                <a:latin typeface="+mj-lt"/>
              </a:rPr>
              <a:t>Desvantagem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 dirty="0">
                <a:latin typeface="+mj-lt"/>
              </a:rPr>
              <a:t>difícil prever </a:t>
            </a:r>
            <a:r>
              <a:rPr lang="pt-BR" altLang="pt-BR" sz="2000" i="1" dirty="0">
                <a:latin typeface="+mj-lt"/>
              </a:rPr>
              <a:t>deadlock</a:t>
            </a:r>
            <a:r>
              <a:rPr lang="pt-BR" altLang="pt-BR" sz="2000" dirty="0">
                <a:latin typeface="+mj-lt"/>
              </a:rPr>
              <a:t> distribuído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sz="1800" dirty="0">
                <a:latin typeface="+mj-lt"/>
              </a:rPr>
              <a:t>um nodo não tem conhecimento de todos os bloqueios no BDD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sz="1800" dirty="0">
                <a:latin typeface="+mj-lt"/>
              </a:rPr>
              <a:t>a menos que se use uma técnica que evite ou detecte </a:t>
            </a:r>
            <a:r>
              <a:rPr lang="pt-BR" altLang="pt-BR" sz="1800" i="1" dirty="0">
                <a:latin typeface="+mj-lt"/>
              </a:rPr>
              <a:t>deadlock</a:t>
            </a:r>
            <a:r>
              <a:rPr lang="pt-BR" altLang="pt-BR" sz="1800" dirty="0">
                <a:latin typeface="+mj-lt"/>
              </a:rPr>
              <a:t> (ex.: 2PL Conservador, grafo de espera global, ...)</a:t>
            </a:r>
          </a:p>
        </p:txBody>
      </p:sp>
      <p:sp>
        <p:nvSpPr>
          <p:cNvPr id="170028" name="Text Box 44">
            <a:extLst>
              <a:ext uri="{FF2B5EF4-FFF2-40B4-BE49-F238E27FC236}">
                <a16:creationId xmlns:a16="http://schemas.microsoft.com/office/drawing/2014/main" id="{65949E3E-0C9F-467B-B277-07EAB1F01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5989" y="1239838"/>
            <a:ext cx="11763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>
                <a:solidFill>
                  <a:schemeClr val="accent2"/>
                </a:solidFill>
                <a:latin typeface="+mj-lt"/>
              </a:rPr>
              <a:t>lock-S</a:t>
            </a:r>
          </a:p>
          <a:p>
            <a:r>
              <a:rPr lang="pt-BR" altLang="pt-BR">
                <a:solidFill>
                  <a:schemeClr val="accent2"/>
                </a:solidFill>
                <a:latin typeface="+mj-lt"/>
              </a:rPr>
              <a:t>(Tw,D</a:t>
            </a:r>
            <a:r>
              <a:rPr lang="pt-BR" altLang="pt-BR" baseline="-25000">
                <a:solidFill>
                  <a:schemeClr val="accent2"/>
                </a:solidFill>
                <a:latin typeface="+mj-lt"/>
              </a:rPr>
              <a:t>3</a:t>
            </a:r>
            <a:r>
              <a:rPr lang="pt-BR" altLang="pt-BR">
                <a:solidFill>
                  <a:schemeClr val="accent2"/>
                </a:solidFill>
                <a:latin typeface="+mj-lt"/>
              </a:rPr>
              <a:t>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6" name="Rectangle 4">
            <a:extLst>
              <a:ext uri="{FF2B5EF4-FFF2-40B4-BE49-F238E27FC236}">
                <a16:creationId xmlns:a16="http://schemas.microsoft.com/office/drawing/2014/main" id="{BCECAEDD-FEA6-4694-970D-AA1A7CDF17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304925"/>
            <a:ext cx="8621712" cy="5441950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pt-BR" altLang="pt-BR">
                <a:latin typeface="+mj-lt"/>
              </a:rPr>
              <a:t>Técnicas que usam </a:t>
            </a:r>
            <a:r>
              <a:rPr lang="pt-BR" altLang="pt-BR">
                <a:solidFill>
                  <a:schemeClr val="accent2"/>
                </a:solidFill>
                <a:latin typeface="+mj-lt"/>
              </a:rPr>
              <a:t>coordenador central </a:t>
            </a:r>
            <a:r>
              <a:rPr lang="pt-BR" altLang="pt-BR" i="1">
                <a:solidFill>
                  <a:schemeClr val="accent2"/>
                </a:solidFill>
                <a:latin typeface="+mj-lt"/>
              </a:rPr>
              <a:t>N</a:t>
            </a:r>
            <a:r>
              <a:rPr lang="pt-BR" altLang="pt-BR" i="1" baseline="-25000">
                <a:solidFill>
                  <a:schemeClr val="accent2"/>
                </a:solidFill>
                <a:latin typeface="+mj-lt"/>
              </a:rPr>
              <a:t>c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>
                <a:latin typeface="+mj-lt"/>
              </a:rPr>
              <a:t>se não há auxiliares e </a:t>
            </a:r>
            <a:r>
              <a:rPr lang="pt-BR" altLang="pt-BR" i="1">
                <a:latin typeface="+mj-lt"/>
              </a:rPr>
              <a:t>N</a:t>
            </a:r>
            <a:r>
              <a:rPr lang="pt-BR" altLang="pt-BR" i="1" baseline="-25000">
                <a:latin typeface="+mj-lt"/>
              </a:rPr>
              <a:t>c</a:t>
            </a:r>
            <a:r>
              <a:rPr lang="pt-BR" altLang="pt-BR">
                <a:latin typeface="+mj-lt"/>
              </a:rPr>
              <a:t> falha, transações distribuídas ativas são abortadas e um novo nodo assume o papel de coordenador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>
                <a:latin typeface="+mj-lt"/>
              </a:rPr>
              <a:t>há a possibilidade de ocorrer </a:t>
            </a:r>
            <a:r>
              <a:rPr lang="pt-BR" altLang="pt-BR">
                <a:solidFill>
                  <a:schemeClr val="accent2"/>
                </a:solidFill>
                <a:latin typeface="+mj-lt"/>
              </a:rPr>
              <a:t>eleição</a:t>
            </a:r>
            <a:r>
              <a:rPr lang="pt-BR" altLang="pt-BR">
                <a:latin typeface="+mj-lt"/>
              </a:rPr>
              <a:t> (caso de falha de nodo ou de comunicação)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>
                <a:latin typeface="+mj-lt"/>
              </a:rPr>
              <a:t>um nodo </a:t>
            </a:r>
            <a:r>
              <a:rPr lang="pt-BR" altLang="pt-BR" i="1">
                <a:latin typeface="+mj-lt"/>
              </a:rPr>
              <a:t>N</a:t>
            </a:r>
            <a:r>
              <a:rPr lang="pt-BR" altLang="pt-BR" i="1" baseline="-25000">
                <a:latin typeface="+mj-lt"/>
              </a:rPr>
              <a:t>i</a:t>
            </a:r>
            <a:r>
              <a:rPr lang="pt-BR" altLang="pt-BR">
                <a:latin typeface="+mj-lt"/>
              </a:rPr>
              <a:t> tenta comunicação várias vezes com </a:t>
            </a:r>
            <a:r>
              <a:rPr lang="pt-BR" altLang="pt-BR" i="1">
                <a:latin typeface="+mj-lt"/>
              </a:rPr>
              <a:t>N</a:t>
            </a:r>
            <a:r>
              <a:rPr lang="pt-BR" altLang="pt-BR" i="1" baseline="-25000">
                <a:latin typeface="+mj-lt"/>
              </a:rPr>
              <a:t>c</a:t>
            </a:r>
            <a:r>
              <a:rPr lang="pt-BR" altLang="pt-BR">
                <a:latin typeface="+mj-lt"/>
              </a:rPr>
              <a:t> e seus auxiliares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>
                <a:latin typeface="+mj-lt"/>
              </a:rPr>
              <a:t>se a comunicação foi sem sucesso, </a:t>
            </a:r>
            <a:r>
              <a:rPr lang="pt-BR" altLang="pt-BR" i="1">
                <a:latin typeface="+mj-lt"/>
              </a:rPr>
              <a:t>N</a:t>
            </a:r>
            <a:r>
              <a:rPr lang="pt-BR" altLang="pt-BR" i="1" baseline="-25000">
                <a:latin typeface="+mj-lt"/>
              </a:rPr>
              <a:t>i</a:t>
            </a:r>
            <a:r>
              <a:rPr lang="pt-BR" altLang="pt-BR">
                <a:latin typeface="+mj-lt"/>
              </a:rPr>
              <a:t> pode assumir que houve falha e tenta se eleger coordenador</a:t>
            </a:r>
          </a:p>
          <a:p>
            <a:pPr marL="1752600" lvl="3" indent="-381000">
              <a:lnSpc>
                <a:spcPct val="90000"/>
              </a:lnSpc>
            </a:pPr>
            <a:r>
              <a:rPr lang="pt-BR" altLang="pt-BR" i="1">
                <a:latin typeface="+mj-lt"/>
              </a:rPr>
              <a:t>N</a:t>
            </a:r>
            <a:r>
              <a:rPr lang="pt-BR" altLang="pt-BR" i="1" baseline="-25000">
                <a:latin typeface="+mj-lt"/>
              </a:rPr>
              <a:t>i</a:t>
            </a:r>
            <a:r>
              <a:rPr lang="pt-BR" altLang="pt-BR">
                <a:latin typeface="+mj-lt"/>
              </a:rPr>
              <a:t> envia mensagens aos demais nodos, solicitando a sua eleição como novo coordenador </a:t>
            </a:r>
          </a:p>
          <a:p>
            <a:pPr marL="2209800" lvl="4" indent="-381000">
              <a:lnSpc>
                <a:spcPct val="90000"/>
              </a:lnSpc>
            </a:pPr>
            <a:r>
              <a:rPr lang="pt-BR" altLang="pt-BR">
                <a:latin typeface="+mj-lt"/>
              </a:rPr>
              <a:t>se receber uma maioria de votos, </a:t>
            </a:r>
            <a:r>
              <a:rPr lang="pt-BR" altLang="pt-BR" i="1">
                <a:latin typeface="+mj-lt"/>
              </a:rPr>
              <a:t>N</a:t>
            </a:r>
            <a:r>
              <a:rPr lang="pt-BR" altLang="pt-BR" i="1" baseline="-25000">
                <a:latin typeface="+mj-lt"/>
              </a:rPr>
              <a:t>i</a:t>
            </a:r>
            <a:r>
              <a:rPr lang="pt-BR" altLang="pt-BR">
                <a:latin typeface="+mj-lt"/>
              </a:rPr>
              <a:t> é eleito</a:t>
            </a:r>
          </a:p>
        </p:txBody>
      </p:sp>
      <p:sp>
        <p:nvSpPr>
          <p:cNvPr id="172037" name="Rectangle 5">
            <a:extLst>
              <a:ext uri="{FF2B5EF4-FFF2-40B4-BE49-F238E27FC236}">
                <a16:creationId xmlns:a16="http://schemas.microsoft.com/office/drawing/2014/main" id="{A0130D5A-6C72-4151-850A-96E040C06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 i="1">
                <a:latin typeface="Arial" panose="020B0604020202020204" pitchFamily="34" charset="0"/>
              </a:rPr>
              <a:t>Scheduler</a:t>
            </a:r>
            <a:r>
              <a:rPr lang="pt-BR" altLang="pt-BR" sz="4100">
                <a:latin typeface="Arial" panose="020B0604020202020204" pitchFamily="34" charset="0"/>
              </a:rPr>
              <a:t> de um BDD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D20773BE-1BED-4354-89E3-D4B38A254B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304925"/>
            <a:ext cx="8621712" cy="5441950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dirty="0">
                <a:latin typeface="+mj-lt"/>
              </a:rPr>
              <a:t>Técnicas de prevenção baseadas em </a:t>
            </a:r>
            <a:r>
              <a:rPr lang="pt-BR" altLang="pt-BR" i="1" dirty="0" err="1">
                <a:latin typeface="+mj-lt"/>
              </a:rPr>
              <a:t>timestamp</a:t>
            </a:r>
            <a:r>
              <a:rPr lang="pt-BR" altLang="pt-BR" dirty="0">
                <a:latin typeface="+mj-lt"/>
              </a:rPr>
              <a:t> para BDC podem ser adotadas</a:t>
            </a:r>
          </a:p>
          <a:p>
            <a:pPr marL="990600" lvl="1" indent="-533400"/>
            <a:r>
              <a:rPr lang="pt-BR" altLang="pt-BR" dirty="0">
                <a:latin typeface="+mj-lt"/>
              </a:rPr>
              <a:t>cada transação com um </a:t>
            </a:r>
            <a:r>
              <a:rPr lang="pt-BR" altLang="pt-BR" dirty="0">
                <a:solidFill>
                  <a:schemeClr val="accent2"/>
                </a:solidFill>
                <a:latin typeface="+mj-lt"/>
              </a:rPr>
              <a:t>TS global</a:t>
            </a:r>
          </a:p>
          <a:p>
            <a:pPr marL="1371600" lvl="2" indent="-457200"/>
            <a:r>
              <a:rPr lang="pt-BR" altLang="pt-BR" dirty="0">
                <a:latin typeface="+mj-lt"/>
              </a:rPr>
              <a:t>gerado por um único nodo coordenador de TS</a:t>
            </a:r>
          </a:p>
          <a:p>
            <a:pPr marL="1371600" lvl="2" indent="-457200"/>
            <a:r>
              <a:rPr lang="pt-BR" altLang="pt-BR" dirty="0">
                <a:latin typeface="+mj-lt"/>
              </a:rPr>
              <a:t>gerado pelo nodo que iniciou a transação</a:t>
            </a:r>
          </a:p>
          <a:p>
            <a:pPr marL="1752600" lvl="3" indent="-381000"/>
            <a:r>
              <a:rPr lang="pt-BR" altLang="pt-BR" dirty="0">
                <a:latin typeface="+mj-lt"/>
              </a:rPr>
              <a:t>requer relógios sincronizados</a:t>
            </a:r>
          </a:p>
          <a:p>
            <a:pPr marL="609600" indent="-609600"/>
            <a:r>
              <a:rPr lang="pt-BR" altLang="pt-BR" dirty="0">
                <a:latin typeface="+mj-lt"/>
              </a:rPr>
              <a:t>Técnicas de detecção baseadas em grafo de espera</a:t>
            </a:r>
          </a:p>
          <a:p>
            <a:pPr marL="990600" lvl="1" indent="-533400"/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grafo de espera global centralizado</a:t>
            </a:r>
          </a:p>
          <a:p>
            <a:pPr marL="990600" lvl="1" indent="-533400"/>
            <a:r>
              <a:rPr lang="pt-BR" altLang="pt-BR" b="1" dirty="0">
                <a:solidFill>
                  <a:schemeClr val="accent2"/>
                </a:solidFill>
                <a:latin typeface="+mj-lt"/>
              </a:rPr>
              <a:t>grafo de espera global distribuído</a:t>
            </a:r>
            <a:r>
              <a:rPr lang="pt-BR" altLang="pt-BR" b="1" dirty="0">
                <a:latin typeface="+mj-lt"/>
              </a:rPr>
              <a:t> </a:t>
            </a: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EB700E-7C69-4F1D-8361-8B17A5BE0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/>
              <a:t>Controle de </a:t>
            </a:r>
            <a:r>
              <a:rPr lang="pt-BR" altLang="pt-BR" sz="4100" i="1"/>
              <a:t>Deadlock</a:t>
            </a:r>
            <a:r>
              <a:rPr lang="pt-BR" altLang="pt-BR" sz="4100"/>
              <a:t> em BDD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F646E-8C59-49B2-8B53-8D8F47D5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A16FB0-23B9-482B-B8CA-D1CD31160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Ideal é </a:t>
            </a:r>
            <a:r>
              <a:rPr lang="pt-BR" b="1" dirty="0"/>
              <a:t>Escalabilidade linear</a:t>
            </a:r>
            <a:r>
              <a:rPr lang="pt-BR" dirty="0"/>
              <a:t>, mas nem sempre é possível </a:t>
            </a:r>
          </a:p>
          <a:p>
            <a:pPr lvl="1"/>
            <a:r>
              <a:rPr lang="pt-BR" dirty="0"/>
              <a:t>Desempenho sustentado de forma linear aumenta o tamanho e A Carga do banco de dados </a:t>
            </a:r>
          </a:p>
          <a:p>
            <a:pPr lvl="1"/>
            <a:r>
              <a:rPr lang="pt-BR" dirty="0"/>
              <a:t>Proporcional ao crescimento do número de componentes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8AF16-2423-4102-BEE1-F52468671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87" y="4275358"/>
            <a:ext cx="3162025" cy="248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01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E9355CF4-8D07-44FF-BBEB-C26BC3805A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304925"/>
            <a:ext cx="8621712" cy="5441950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pt-BR" altLang="pt-BR">
                <a:latin typeface="+mj-lt"/>
              </a:rPr>
              <a:t>Grafo mantido pelo coordenador (GEG)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>
                <a:latin typeface="+mj-lt"/>
              </a:rPr>
              <a:t>união dos grafos de espera locais (GELs)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>
                <a:latin typeface="+mj-lt"/>
              </a:rPr>
              <a:t>técnicas de manutenção de um GEG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>
                <a:solidFill>
                  <a:schemeClr val="accent2"/>
                </a:solidFill>
                <a:latin typeface="+mj-lt"/>
              </a:rPr>
              <a:t>atualizado toda vez que um GEL é gerado ou atualizado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>
                <a:solidFill>
                  <a:schemeClr val="accent2"/>
                </a:solidFill>
                <a:latin typeface="+mj-lt"/>
              </a:rPr>
              <a:t>atualizado periodicamente, após um certo número de modificações nos GELs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>
                <a:solidFill>
                  <a:schemeClr val="accent2"/>
                </a:solidFill>
                <a:latin typeface="+mj-lt"/>
              </a:rPr>
              <a:t>gerado sempre que for invocado um método de detecção de </a:t>
            </a:r>
            <a:r>
              <a:rPr lang="pt-BR" altLang="pt-BR" i="1">
                <a:solidFill>
                  <a:schemeClr val="accent2"/>
                </a:solidFill>
                <a:latin typeface="+mj-lt"/>
              </a:rPr>
              <a:t>deadlock </a:t>
            </a:r>
            <a:r>
              <a:rPr lang="pt-BR" altLang="pt-BR">
                <a:solidFill>
                  <a:schemeClr val="accent2"/>
                </a:solidFill>
                <a:latin typeface="+mj-lt"/>
              </a:rPr>
              <a:t>distribuído</a:t>
            </a:r>
          </a:p>
          <a:p>
            <a:pPr marL="1752600" lvl="3" indent="-381000">
              <a:lnSpc>
                <a:spcPct val="90000"/>
              </a:lnSpc>
            </a:pPr>
            <a:r>
              <a:rPr lang="pt-BR" altLang="pt-BR">
                <a:latin typeface="+mj-lt"/>
              </a:rPr>
              <a:t>geralmente após uma espera longa por um dado</a:t>
            </a:r>
          </a:p>
          <a:p>
            <a:pPr marL="609600" indent="-609600">
              <a:lnSpc>
                <a:spcPct val="90000"/>
              </a:lnSpc>
            </a:pPr>
            <a:r>
              <a:rPr lang="pt-BR" altLang="pt-BR">
                <a:latin typeface="+mj-lt"/>
              </a:rPr>
              <a:t>Problemas 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i="1">
                <a:latin typeface="+mj-lt"/>
              </a:rPr>
              <a:t>overhead</a:t>
            </a:r>
            <a:r>
              <a:rPr lang="pt-BR" altLang="pt-BR">
                <a:latin typeface="+mj-lt"/>
              </a:rPr>
              <a:t> para geração e manutenção do GEG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>
                <a:latin typeface="+mj-lt"/>
              </a:rPr>
              <a:t>problemas de comunicação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>
                <a:latin typeface="+mj-lt"/>
              </a:rPr>
              <a:t>exemplo: </a:t>
            </a:r>
            <a:r>
              <a:rPr lang="pt-BR" altLang="pt-BR" i="1">
                <a:latin typeface="+mj-lt"/>
              </a:rPr>
              <a:t>deadlock</a:t>
            </a:r>
            <a:r>
              <a:rPr lang="pt-BR" altLang="pt-BR">
                <a:latin typeface="+mj-lt"/>
              </a:rPr>
              <a:t> envolvendo </a:t>
            </a:r>
            <a:r>
              <a:rPr lang="pt-BR" altLang="pt-BR" i="1">
                <a:latin typeface="+mj-lt"/>
              </a:rPr>
              <a:t>Tx</a:t>
            </a:r>
            <a:r>
              <a:rPr lang="pt-BR" altLang="pt-BR">
                <a:latin typeface="+mj-lt"/>
              </a:rPr>
              <a:t> e </a:t>
            </a:r>
            <a:r>
              <a:rPr lang="pt-BR" altLang="pt-BR" i="1">
                <a:latin typeface="+mj-lt"/>
              </a:rPr>
              <a:t>Ty</a:t>
            </a:r>
          </a:p>
          <a:p>
            <a:pPr marL="1752600" lvl="3" indent="-381000">
              <a:lnSpc>
                <a:spcPct val="90000"/>
              </a:lnSpc>
            </a:pPr>
            <a:r>
              <a:rPr lang="pt-BR" altLang="pt-BR">
                <a:latin typeface="+mj-lt"/>
              </a:rPr>
              <a:t>o coordenador decide abortar </a:t>
            </a:r>
            <a:r>
              <a:rPr lang="pt-BR" altLang="pt-BR" i="1">
                <a:latin typeface="+mj-lt"/>
              </a:rPr>
              <a:t>Tx</a:t>
            </a:r>
            <a:r>
              <a:rPr lang="pt-BR" altLang="pt-BR">
                <a:latin typeface="+mj-lt"/>
              </a:rPr>
              <a:t>, mas um nodo local decide abortar </a:t>
            </a:r>
            <a:r>
              <a:rPr lang="pt-BR" altLang="pt-BR" i="1">
                <a:latin typeface="+mj-lt"/>
              </a:rPr>
              <a:t>Ty</a:t>
            </a:r>
            <a:r>
              <a:rPr lang="pt-BR" altLang="pt-BR">
                <a:latin typeface="+mj-lt"/>
              </a:rPr>
              <a:t> por não receber mensagem do coordenador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1D928EE9-7098-43F9-A193-7326DB4C19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>
            <a:normAutofit fontScale="90000"/>
          </a:bodyPr>
          <a:lstStyle/>
          <a:p>
            <a:r>
              <a:rPr lang="pt-BR" altLang="pt-BR" sz="4100"/>
              <a:t>Grafo de Espera Global Centralizado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20DAE821-042E-4A4C-90DF-EEF0550109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4" y="1339850"/>
            <a:ext cx="8872537" cy="5441950"/>
          </a:xfrm>
          <a:noFill/>
          <a:ln/>
        </p:spPr>
        <p:txBody>
          <a:bodyPr>
            <a:normAutofit lnSpcReduction="10000"/>
          </a:bodyPr>
          <a:lstStyle/>
          <a:p>
            <a:pPr marL="609600" indent="-609600"/>
            <a:r>
              <a:rPr lang="pt-BR" altLang="pt-BR">
                <a:latin typeface="+mj-lt"/>
              </a:rPr>
              <a:t>Todo nodo mantém um GEL </a:t>
            </a:r>
          </a:p>
          <a:p>
            <a:pPr marL="990600" lvl="1" indent="-533400"/>
            <a:r>
              <a:rPr lang="pt-BR" altLang="pt-BR">
                <a:latin typeface="+mj-lt"/>
              </a:rPr>
              <a:t>cada GEL é </a:t>
            </a:r>
            <a:r>
              <a:rPr lang="pt-BR" altLang="pt-BR">
                <a:solidFill>
                  <a:schemeClr val="accent2"/>
                </a:solidFill>
                <a:latin typeface="+mj-lt"/>
              </a:rPr>
              <a:t>uma parte do GEG</a:t>
            </a:r>
          </a:p>
          <a:p>
            <a:pPr marL="990600" lvl="1" indent="-533400"/>
            <a:r>
              <a:rPr lang="pt-BR" altLang="pt-BR">
                <a:latin typeface="+mj-lt"/>
              </a:rPr>
              <a:t>a técnica sempre garante que um </a:t>
            </a:r>
            <a:r>
              <a:rPr lang="pt-BR" altLang="pt-BR" i="1">
                <a:latin typeface="+mj-lt"/>
              </a:rPr>
              <a:t>deadlock</a:t>
            </a:r>
            <a:r>
              <a:rPr lang="pt-BR" altLang="pt-BR">
                <a:latin typeface="+mj-lt"/>
              </a:rPr>
              <a:t> é detectado em algum dos nodos</a:t>
            </a:r>
          </a:p>
          <a:p>
            <a:pPr marL="1371600" lvl="2" indent="-457200"/>
            <a:r>
              <a:rPr lang="pt-BR" altLang="pt-BR">
                <a:latin typeface="+mj-lt"/>
              </a:rPr>
              <a:t>em algum nodo o GEG será reconstruído por completo</a:t>
            </a:r>
          </a:p>
          <a:p>
            <a:pPr marL="609600" indent="-609600"/>
            <a:r>
              <a:rPr lang="pt-BR" altLang="pt-BR">
                <a:latin typeface="+mj-lt"/>
              </a:rPr>
              <a:t>Funcionamento da técnica</a:t>
            </a:r>
          </a:p>
          <a:p>
            <a:pPr marL="990600" lvl="1" indent="-533400"/>
            <a:r>
              <a:rPr lang="pt-BR" altLang="pt-BR">
                <a:latin typeface="+mj-lt"/>
              </a:rPr>
              <a:t>um GEL de um nodo </a:t>
            </a:r>
            <a:r>
              <a:rPr lang="pt-BR" altLang="pt-BR" i="1">
                <a:latin typeface="+mj-lt"/>
              </a:rPr>
              <a:t>N</a:t>
            </a:r>
            <a:r>
              <a:rPr lang="pt-BR" altLang="pt-BR" i="1" baseline="-25000">
                <a:latin typeface="+mj-lt"/>
              </a:rPr>
              <a:t>i</a:t>
            </a:r>
            <a:r>
              <a:rPr lang="pt-BR" altLang="pt-BR">
                <a:latin typeface="+mj-lt"/>
              </a:rPr>
              <a:t> pode ter um nodo </a:t>
            </a:r>
            <a:r>
              <a:rPr lang="pt-BR" altLang="pt-BR" i="1">
                <a:solidFill>
                  <a:schemeClr val="accent2"/>
                </a:solidFill>
                <a:latin typeface="+mj-lt"/>
              </a:rPr>
              <a:t>T</a:t>
            </a:r>
            <a:r>
              <a:rPr lang="pt-BR" altLang="pt-BR" i="1" baseline="-25000">
                <a:solidFill>
                  <a:schemeClr val="accent2"/>
                </a:solidFill>
                <a:latin typeface="+mj-lt"/>
              </a:rPr>
              <a:t>ext</a:t>
            </a:r>
          </a:p>
          <a:p>
            <a:pPr marL="1371600" lvl="2" indent="-457200"/>
            <a:r>
              <a:rPr lang="pt-BR" altLang="pt-BR" i="1">
                <a:latin typeface="+mj-lt"/>
              </a:rPr>
              <a:t>T</a:t>
            </a:r>
            <a:r>
              <a:rPr lang="pt-BR" altLang="pt-BR" i="1" baseline="-25000">
                <a:latin typeface="+mj-lt"/>
              </a:rPr>
              <a:t>ext</a:t>
            </a:r>
            <a:r>
              <a:rPr lang="pt-BR" altLang="pt-BR">
                <a:latin typeface="+mj-lt"/>
              </a:rPr>
              <a:t> indica </a:t>
            </a:r>
            <a:r>
              <a:rPr lang="pt-BR" altLang="pt-BR">
                <a:solidFill>
                  <a:schemeClr val="accent2"/>
                </a:solidFill>
                <a:latin typeface="+mj-lt"/>
              </a:rPr>
              <a:t>transações externas</a:t>
            </a:r>
            <a:r>
              <a:rPr lang="pt-BR" altLang="pt-BR">
                <a:latin typeface="+mj-lt"/>
              </a:rPr>
              <a:t> envolvidas em esperas com transações iniciadas em </a:t>
            </a:r>
            <a:r>
              <a:rPr lang="pt-BR" altLang="pt-BR" i="1">
                <a:latin typeface="+mj-lt"/>
              </a:rPr>
              <a:t>N</a:t>
            </a:r>
            <a:r>
              <a:rPr lang="pt-BR" altLang="pt-BR" i="1" baseline="-25000">
                <a:latin typeface="+mj-lt"/>
              </a:rPr>
              <a:t>i</a:t>
            </a:r>
            <a:endParaRPr lang="pt-BR" altLang="pt-BR">
              <a:latin typeface="+mj-lt"/>
            </a:endParaRPr>
          </a:p>
          <a:p>
            <a:pPr marL="990600" lvl="1" indent="-533400"/>
            <a:r>
              <a:rPr lang="pt-BR" altLang="pt-BR">
                <a:latin typeface="+mj-lt"/>
              </a:rPr>
              <a:t>ciclo envolvendo transações locais </a:t>
            </a:r>
            <a:r>
              <a:rPr lang="pt-BR" altLang="pt-BR">
                <a:latin typeface="+mj-lt"/>
                <a:sym typeface="Symbol" panose="05050102010706020507" pitchFamily="18" charset="2"/>
              </a:rPr>
              <a:t> </a:t>
            </a:r>
            <a:r>
              <a:rPr lang="pt-BR" altLang="pt-BR" i="1">
                <a:latin typeface="+mj-lt"/>
                <a:sym typeface="Symbol" panose="05050102010706020507" pitchFamily="18" charset="2"/>
              </a:rPr>
              <a:t>deadlock</a:t>
            </a:r>
            <a:r>
              <a:rPr lang="pt-BR" altLang="pt-BR">
                <a:latin typeface="+mj-lt"/>
                <a:sym typeface="Symbol" panose="05050102010706020507" pitchFamily="18" charset="2"/>
              </a:rPr>
              <a:t> local</a:t>
            </a:r>
          </a:p>
          <a:p>
            <a:pPr marL="990600" lvl="1" indent="-533400"/>
            <a:r>
              <a:rPr lang="pt-BR" altLang="pt-BR">
                <a:latin typeface="+mj-lt"/>
                <a:sym typeface="Symbol" panose="05050102010706020507" pitchFamily="18" charset="2"/>
              </a:rPr>
              <a:t>ciclo envolvendo </a:t>
            </a:r>
            <a:r>
              <a:rPr lang="pt-BR" altLang="pt-BR" i="1">
                <a:latin typeface="+mj-lt"/>
              </a:rPr>
              <a:t>T</a:t>
            </a:r>
            <a:r>
              <a:rPr lang="pt-BR" altLang="pt-BR" i="1" baseline="-25000">
                <a:latin typeface="+mj-lt"/>
              </a:rPr>
              <a:t>ext</a:t>
            </a:r>
            <a:r>
              <a:rPr lang="pt-BR" altLang="pt-BR">
                <a:latin typeface="+mj-lt"/>
              </a:rPr>
              <a:t> </a:t>
            </a:r>
            <a:r>
              <a:rPr lang="pt-BR" altLang="pt-BR">
                <a:latin typeface="+mj-lt"/>
                <a:sym typeface="Symbol" panose="05050102010706020507" pitchFamily="18" charset="2"/>
              </a:rPr>
              <a:t> possibilidade de </a:t>
            </a:r>
            <a:r>
              <a:rPr lang="pt-BR" altLang="pt-BR" i="1">
                <a:latin typeface="+mj-lt"/>
                <a:sym typeface="Symbol" panose="05050102010706020507" pitchFamily="18" charset="2"/>
              </a:rPr>
              <a:t>deadlock</a:t>
            </a:r>
            <a:r>
              <a:rPr lang="pt-BR" altLang="pt-BR">
                <a:latin typeface="+mj-lt"/>
                <a:sym typeface="Symbol" panose="05050102010706020507" pitchFamily="18" charset="2"/>
              </a:rPr>
              <a:t> global</a:t>
            </a:r>
          </a:p>
          <a:p>
            <a:pPr marL="1371600" lvl="2" indent="-457200"/>
            <a:r>
              <a:rPr lang="pt-BR" altLang="pt-BR">
                <a:latin typeface="+mj-lt"/>
                <a:sym typeface="Symbol" panose="05050102010706020507" pitchFamily="18" charset="2"/>
              </a:rPr>
              <a:t>invoca-se um </a:t>
            </a:r>
            <a:r>
              <a:rPr lang="pt-BR" altLang="pt-BR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método de detecção de </a:t>
            </a:r>
            <a:r>
              <a:rPr lang="pt-BR" altLang="pt-BR" i="1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deadlock</a:t>
            </a:r>
            <a:r>
              <a:rPr lang="pt-BR" altLang="pt-BR">
                <a:solidFill>
                  <a:schemeClr val="accent2"/>
                </a:solidFill>
                <a:latin typeface="+mj-lt"/>
                <a:sym typeface="Symbol" panose="05050102010706020507" pitchFamily="18" charset="2"/>
              </a:rPr>
              <a:t> distribuído</a:t>
            </a:r>
          </a:p>
        </p:txBody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65D2CA36-68B4-483F-B62B-8AF3E79605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/>
              <a:t>Grafo de Espera Global Distribuído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B325481A-2BEB-44E3-B444-AF8E88DAB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304925"/>
            <a:ext cx="8621712" cy="5441950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>
                <a:latin typeface="Arial" panose="020B0604020202020204" pitchFamily="34" charset="0"/>
              </a:rPr>
              <a:t>Um nodo </a:t>
            </a:r>
            <a:r>
              <a:rPr lang="pt-BR" altLang="pt-BR" i="1">
                <a:latin typeface="Arial" panose="020B0604020202020204" pitchFamily="34" charset="0"/>
              </a:rPr>
              <a:t>N</a:t>
            </a:r>
            <a:r>
              <a:rPr lang="pt-BR" altLang="pt-BR" i="1" baseline="-25000">
                <a:latin typeface="Arial" panose="020B0604020202020204" pitchFamily="34" charset="0"/>
              </a:rPr>
              <a:t>i</a:t>
            </a:r>
            <a:r>
              <a:rPr lang="pt-BR" altLang="pt-BR">
                <a:latin typeface="Arial" panose="020B0604020202020204" pitchFamily="34" charset="0"/>
              </a:rPr>
              <a:t> descobre um ciclo com 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ext</a:t>
            </a:r>
            <a:endParaRPr lang="pt-BR" altLang="pt-BR">
              <a:latin typeface="Arial" panose="020B0604020202020204" pitchFamily="34" charset="0"/>
            </a:endParaRPr>
          </a:p>
          <a:p>
            <a:pPr marL="990600" lvl="1" indent="-533400"/>
            <a:r>
              <a:rPr lang="pt-BR" altLang="pt-BR">
                <a:latin typeface="Arial" panose="020B0604020202020204" pitchFamily="34" charset="0"/>
              </a:rPr>
              <a:t>significa que uma transação de </a:t>
            </a:r>
            <a:r>
              <a:rPr lang="pt-BR" altLang="pt-BR" i="1">
                <a:latin typeface="Arial" panose="020B0604020202020204" pitchFamily="34" charset="0"/>
              </a:rPr>
              <a:t>N</a:t>
            </a:r>
            <a:r>
              <a:rPr lang="pt-BR" altLang="pt-BR" i="1" baseline="-25000">
                <a:latin typeface="Arial" panose="020B0604020202020204" pitchFamily="34" charset="0"/>
              </a:rPr>
              <a:t>i</a:t>
            </a:r>
            <a:r>
              <a:rPr lang="pt-BR" altLang="pt-BR">
                <a:latin typeface="Arial" panose="020B0604020202020204" pitchFamily="34" charset="0"/>
              </a:rPr>
              <a:t> espera por um dado bloqueado pela transação de um nodo </a:t>
            </a:r>
            <a:r>
              <a:rPr lang="pt-BR" altLang="pt-BR" i="1">
                <a:latin typeface="Arial" panose="020B0604020202020204" pitchFamily="34" charset="0"/>
              </a:rPr>
              <a:t>N</a:t>
            </a:r>
            <a:r>
              <a:rPr lang="pt-BR" altLang="pt-BR" i="1" baseline="-25000">
                <a:latin typeface="Arial" panose="020B0604020202020204" pitchFamily="34" charset="0"/>
              </a:rPr>
              <a:t>j</a:t>
            </a:r>
          </a:p>
          <a:p>
            <a:pPr marL="609600" indent="-609600"/>
            <a:r>
              <a:rPr lang="pt-BR" altLang="pt-BR" i="1">
                <a:latin typeface="Arial" panose="020B0604020202020204" pitchFamily="34" charset="0"/>
              </a:rPr>
              <a:t>N</a:t>
            </a:r>
            <a:r>
              <a:rPr lang="pt-BR" altLang="pt-BR" i="1" baseline="-25000">
                <a:latin typeface="Arial" panose="020B0604020202020204" pitchFamily="34" charset="0"/>
              </a:rPr>
              <a:t>i</a:t>
            </a:r>
            <a:r>
              <a:rPr lang="pt-BR" altLang="pt-BR">
                <a:latin typeface="Arial" panose="020B0604020202020204" pitchFamily="34" charset="0"/>
              </a:rPr>
              <a:t> envia o seu GEL para </a:t>
            </a:r>
            <a:r>
              <a:rPr lang="pt-BR" altLang="pt-BR" i="1">
                <a:latin typeface="Arial" panose="020B0604020202020204" pitchFamily="34" charset="0"/>
              </a:rPr>
              <a:t>N</a:t>
            </a:r>
            <a:r>
              <a:rPr lang="pt-BR" altLang="pt-BR" i="1" baseline="-25000">
                <a:latin typeface="Arial" panose="020B0604020202020204" pitchFamily="34" charset="0"/>
              </a:rPr>
              <a:t>j</a:t>
            </a:r>
            <a:r>
              <a:rPr lang="pt-BR" altLang="pt-BR">
                <a:latin typeface="Arial" panose="020B0604020202020204" pitchFamily="34" charset="0"/>
              </a:rPr>
              <a:t> </a:t>
            </a:r>
          </a:p>
          <a:p>
            <a:pPr marL="609600" indent="-609600"/>
            <a:r>
              <a:rPr lang="pt-BR" altLang="pt-BR" i="1">
                <a:latin typeface="Arial" panose="020B0604020202020204" pitchFamily="34" charset="0"/>
              </a:rPr>
              <a:t>N</a:t>
            </a:r>
            <a:r>
              <a:rPr lang="pt-BR" altLang="pt-BR" i="1" baseline="-25000">
                <a:latin typeface="Arial" panose="020B0604020202020204" pitchFamily="34" charset="0"/>
              </a:rPr>
              <a:t>j</a:t>
            </a:r>
            <a:r>
              <a:rPr lang="pt-BR" altLang="pt-BR">
                <a:latin typeface="Arial" panose="020B0604020202020204" pitchFamily="34" charset="0"/>
              </a:rPr>
              <a:t> atualiza o seu grafo</a:t>
            </a:r>
          </a:p>
          <a:p>
            <a:pPr marL="990600" lvl="1" indent="-533400"/>
            <a:r>
              <a:rPr lang="pt-BR" altLang="pt-BR">
                <a:latin typeface="Arial" panose="020B0604020202020204" pitchFamily="34" charset="0"/>
              </a:rPr>
              <a:t>caso ocorra ciclo, </a:t>
            </a:r>
            <a:r>
              <a:rPr lang="pt-BR" altLang="pt-BR" i="1">
                <a:latin typeface="Arial" panose="020B0604020202020204" pitchFamily="34" charset="0"/>
              </a:rPr>
              <a:t>N</a:t>
            </a:r>
            <a:r>
              <a:rPr lang="pt-BR" altLang="pt-BR" i="1" baseline="-25000">
                <a:latin typeface="Arial" panose="020B0604020202020204" pitchFamily="34" charset="0"/>
              </a:rPr>
              <a:t>j</a:t>
            </a:r>
            <a:r>
              <a:rPr lang="pt-BR" altLang="pt-BR">
                <a:latin typeface="Arial" panose="020B0604020202020204" pitchFamily="34" charset="0"/>
              </a:rPr>
              <a:t> toma uma atitude</a:t>
            </a:r>
          </a:p>
          <a:p>
            <a:pPr marL="609600" indent="-609600"/>
            <a:r>
              <a:rPr lang="pt-BR" altLang="pt-BR">
                <a:latin typeface="Arial" panose="020B0604020202020204" pitchFamily="34" charset="0"/>
              </a:rPr>
              <a:t>Problema</a:t>
            </a:r>
          </a:p>
          <a:p>
            <a:pPr marL="990600" lvl="1" indent="-533400"/>
            <a:r>
              <a:rPr lang="pt-BR" altLang="pt-BR">
                <a:latin typeface="Arial" panose="020B0604020202020204" pitchFamily="34" charset="0"/>
              </a:rPr>
              <a:t>tráfego de GELs na rede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B7D8ADE9-A7A4-472C-A0D4-5E21A1A14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Detecção de </a:t>
            </a:r>
            <a:r>
              <a:rPr lang="pt-BR" altLang="pt-BR" sz="4100" i="1">
                <a:latin typeface="Arial" panose="020B0604020202020204" pitchFamily="34" charset="0"/>
              </a:rPr>
              <a:t>Deadlock</a:t>
            </a:r>
            <a:r>
              <a:rPr lang="pt-BR" altLang="pt-BR" sz="4100">
                <a:latin typeface="Arial" panose="020B0604020202020204" pitchFamily="34" charset="0"/>
              </a:rPr>
              <a:t> Distribuído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A35A100E-F387-418A-AC9E-858F45AA3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304925"/>
            <a:ext cx="8621712" cy="5441950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b="1" dirty="0">
                <a:latin typeface="Arial" panose="020B0604020202020204" pitchFamily="34" charset="0"/>
              </a:rPr>
              <a:t>Exemplo 1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A2639656-6941-4C4B-88D6-69C143108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Detecção de </a:t>
            </a:r>
            <a:r>
              <a:rPr lang="pt-BR" altLang="pt-BR" sz="4100" i="1">
                <a:latin typeface="Arial" panose="020B0604020202020204" pitchFamily="34" charset="0"/>
              </a:rPr>
              <a:t>Deadlock</a:t>
            </a:r>
            <a:r>
              <a:rPr lang="pt-BR" altLang="pt-BR" sz="4100">
                <a:latin typeface="Arial" panose="020B0604020202020204" pitchFamily="34" charset="0"/>
              </a:rPr>
              <a:t> Distribuído</a:t>
            </a:r>
          </a:p>
        </p:txBody>
      </p:sp>
      <p:sp>
        <p:nvSpPr>
          <p:cNvPr id="191492" name="Oval 4">
            <a:extLst>
              <a:ext uri="{FF2B5EF4-FFF2-40B4-BE49-F238E27FC236}">
                <a16:creationId xmlns:a16="http://schemas.microsoft.com/office/drawing/2014/main" id="{36C20184-D74D-4A2E-9A34-9A5DEE64B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6" y="3246438"/>
            <a:ext cx="517525" cy="3794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493" name="Text Box 5">
            <a:extLst>
              <a:ext uri="{FF2B5EF4-FFF2-40B4-BE49-F238E27FC236}">
                <a16:creationId xmlns:a16="http://schemas.microsoft.com/office/drawing/2014/main" id="{E076B53F-DE95-4935-A115-93EDA13B6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254376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T3</a:t>
            </a:r>
          </a:p>
        </p:txBody>
      </p:sp>
      <p:sp>
        <p:nvSpPr>
          <p:cNvPr id="191494" name="Oval 6">
            <a:extLst>
              <a:ext uri="{FF2B5EF4-FFF2-40B4-BE49-F238E27FC236}">
                <a16:creationId xmlns:a16="http://schemas.microsoft.com/office/drawing/2014/main" id="{870A17DB-D69E-4310-808F-D4A9D18F6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3260726"/>
            <a:ext cx="660400" cy="379413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495" name="Text Box 7">
            <a:extLst>
              <a:ext uri="{FF2B5EF4-FFF2-40B4-BE49-F238E27FC236}">
                <a16:creationId xmlns:a16="http://schemas.microsoft.com/office/drawing/2014/main" id="{561F61BE-F84A-43E1-B663-B5EF4B9CE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188" y="3268663"/>
            <a:ext cx="62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chemeClr val="accent2"/>
                </a:solidFill>
              </a:rPr>
              <a:t>Text</a:t>
            </a:r>
          </a:p>
        </p:txBody>
      </p:sp>
      <p:sp>
        <p:nvSpPr>
          <p:cNvPr id="191496" name="Line 8">
            <a:extLst>
              <a:ext uri="{FF2B5EF4-FFF2-40B4-BE49-F238E27FC236}">
                <a16:creationId xmlns:a16="http://schemas.microsoft.com/office/drawing/2014/main" id="{9880758E-CEFE-40D2-A51F-642F0709FF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0701" y="3452813"/>
            <a:ext cx="8175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1497" name="Line 9">
            <a:extLst>
              <a:ext uri="{FF2B5EF4-FFF2-40B4-BE49-F238E27FC236}">
                <a16:creationId xmlns:a16="http://schemas.microsoft.com/office/drawing/2014/main" id="{BA977A14-C88E-4838-8568-AAAEDBE3D7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050" y="2265364"/>
            <a:ext cx="1004888" cy="992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1500" name="Oval 12">
            <a:extLst>
              <a:ext uri="{FF2B5EF4-FFF2-40B4-BE49-F238E27FC236}">
                <a16:creationId xmlns:a16="http://schemas.microsoft.com/office/drawing/2014/main" id="{B64F750F-4546-40CC-B960-948666D1A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514" y="1990726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501" name="Text Box 13">
            <a:extLst>
              <a:ext uri="{FF2B5EF4-FFF2-40B4-BE49-F238E27FC236}">
                <a16:creationId xmlns:a16="http://schemas.microsoft.com/office/drawing/2014/main" id="{6027335F-4517-466D-91AE-4410FE18D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4138" y="199866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T2</a:t>
            </a:r>
          </a:p>
        </p:txBody>
      </p:sp>
      <p:sp>
        <p:nvSpPr>
          <p:cNvPr id="191504" name="Line 16">
            <a:extLst>
              <a:ext uri="{FF2B5EF4-FFF2-40B4-BE49-F238E27FC236}">
                <a16:creationId xmlns:a16="http://schemas.microsoft.com/office/drawing/2014/main" id="{996C93F2-DEB4-4782-997B-589E1313B5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7264" y="2357439"/>
            <a:ext cx="509587" cy="395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1516" name="Oval 28">
            <a:extLst>
              <a:ext uri="{FF2B5EF4-FFF2-40B4-BE49-F238E27FC236}">
                <a16:creationId xmlns:a16="http://schemas.microsoft.com/office/drawing/2014/main" id="{950A88FA-F1D6-4AB1-BE10-293012F92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2681288"/>
            <a:ext cx="517525" cy="3794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517" name="Text Box 29">
            <a:extLst>
              <a:ext uri="{FF2B5EF4-FFF2-40B4-BE49-F238E27FC236}">
                <a16:creationId xmlns:a16="http://schemas.microsoft.com/office/drawing/2014/main" id="{8412D911-4395-4C8D-9394-886FF386E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2689226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T1</a:t>
            </a:r>
          </a:p>
        </p:txBody>
      </p:sp>
      <p:sp>
        <p:nvSpPr>
          <p:cNvPr id="191518" name="Line 30">
            <a:extLst>
              <a:ext uri="{FF2B5EF4-FFF2-40B4-BE49-F238E27FC236}">
                <a16:creationId xmlns:a16="http://schemas.microsoft.com/office/drawing/2014/main" id="{738E53CC-7A28-4BE3-B1DA-AA2C7FD6A24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389188" y="2820988"/>
            <a:ext cx="889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1519" name="Text Box 31">
            <a:extLst>
              <a:ext uri="{FF2B5EF4-FFF2-40B4-BE49-F238E27FC236}">
                <a16:creationId xmlns:a16="http://schemas.microsoft.com/office/drawing/2014/main" id="{FD1FDA60-DAE3-4952-AD70-ECB161A2A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675" y="1919288"/>
            <a:ext cx="3850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i="1"/>
              <a:t>N</a:t>
            </a:r>
            <a:r>
              <a:rPr lang="pt-BR" altLang="pt-BR" i="1" baseline="-25000"/>
              <a:t>i</a:t>
            </a:r>
          </a:p>
        </p:txBody>
      </p:sp>
      <p:sp>
        <p:nvSpPr>
          <p:cNvPr id="191520" name="Text Box 32">
            <a:extLst>
              <a:ext uri="{FF2B5EF4-FFF2-40B4-BE49-F238E27FC236}">
                <a16:creationId xmlns:a16="http://schemas.microsoft.com/office/drawing/2014/main" id="{B503BA2A-0286-47F7-BD7D-D7DEF64DF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113" y="1944688"/>
            <a:ext cx="4492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i="1"/>
              <a:t>N</a:t>
            </a:r>
            <a:r>
              <a:rPr lang="pt-BR" altLang="pt-BR" i="1" baseline="-25000"/>
              <a:t>j</a:t>
            </a:r>
          </a:p>
        </p:txBody>
      </p:sp>
      <p:sp>
        <p:nvSpPr>
          <p:cNvPr id="191521" name="Text Box 33">
            <a:extLst>
              <a:ext uri="{FF2B5EF4-FFF2-40B4-BE49-F238E27FC236}">
                <a16:creationId xmlns:a16="http://schemas.microsoft.com/office/drawing/2014/main" id="{77596789-3511-4C53-AF0F-BD54FC49D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1" y="3670301"/>
            <a:ext cx="20669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solidFill>
                  <a:schemeClr val="accent2"/>
                </a:solidFill>
              </a:rPr>
              <a:t>(corresponde </a:t>
            </a:r>
          </a:p>
          <a:p>
            <a:r>
              <a:rPr lang="pt-BR" altLang="pt-BR" sz="2000">
                <a:solidFill>
                  <a:schemeClr val="accent2"/>
                </a:solidFill>
              </a:rPr>
              <a:t>a T4 e T5 de </a:t>
            </a:r>
            <a:r>
              <a:rPr lang="pt-BR" altLang="pt-BR" sz="2000" i="1">
                <a:solidFill>
                  <a:schemeClr val="accent2"/>
                </a:solidFill>
              </a:rPr>
              <a:t>N</a:t>
            </a:r>
            <a:r>
              <a:rPr lang="pt-BR" altLang="pt-BR" sz="2000" i="1" baseline="-25000">
                <a:solidFill>
                  <a:schemeClr val="accent2"/>
                </a:solidFill>
              </a:rPr>
              <a:t>j</a:t>
            </a:r>
            <a:r>
              <a:rPr lang="pt-BR" altLang="pt-BR" sz="2000">
                <a:solidFill>
                  <a:schemeClr val="accent2"/>
                </a:solidFill>
              </a:rPr>
              <a:t>) </a:t>
            </a:r>
          </a:p>
        </p:txBody>
      </p:sp>
      <p:sp>
        <p:nvSpPr>
          <p:cNvPr id="191522" name="Oval 34">
            <a:extLst>
              <a:ext uri="{FF2B5EF4-FFF2-40B4-BE49-F238E27FC236}">
                <a16:creationId xmlns:a16="http://schemas.microsoft.com/office/drawing/2014/main" id="{1D312A54-53BC-471D-A649-D3546832A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1" y="2927351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523" name="Text Box 35">
            <a:extLst>
              <a:ext uri="{FF2B5EF4-FFF2-40B4-BE49-F238E27FC236}">
                <a16:creationId xmlns:a16="http://schemas.microsoft.com/office/drawing/2014/main" id="{30C4471A-8BE7-48AA-8DCD-874853166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125" y="2935288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T4</a:t>
            </a:r>
          </a:p>
        </p:txBody>
      </p:sp>
      <p:sp>
        <p:nvSpPr>
          <p:cNvPr id="191526" name="Oval 38">
            <a:extLst>
              <a:ext uri="{FF2B5EF4-FFF2-40B4-BE49-F238E27FC236}">
                <a16:creationId xmlns:a16="http://schemas.microsoft.com/office/drawing/2014/main" id="{9F8E5D57-C35D-40C7-ABB8-7D255ADC0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5764" y="2016126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527" name="Text Box 39">
            <a:extLst>
              <a:ext uri="{FF2B5EF4-FFF2-40B4-BE49-F238E27FC236}">
                <a16:creationId xmlns:a16="http://schemas.microsoft.com/office/drawing/2014/main" id="{52F81E38-B357-4CCB-8A94-200797382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3388" y="202406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T5</a:t>
            </a:r>
          </a:p>
        </p:txBody>
      </p:sp>
      <p:sp>
        <p:nvSpPr>
          <p:cNvPr id="191528" name="Oval 40">
            <a:extLst>
              <a:ext uri="{FF2B5EF4-FFF2-40B4-BE49-F238E27FC236}">
                <a16:creationId xmlns:a16="http://schemas.microsoft.com/office/drawing/2014/main" id="{28BD50EC-B5AD-4114-B6DA-3402D5E90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613" y="2928938"/>
            <a:ext cx="660400" cy="379412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529" name="Text Box 41">
            <a:extLst>
              <a:ext uri="{FF2B5EF4-FFF2-40B4-BE49-F238E27FC236}">
                <a16:creationId xmlns:a16="http://schemas.microsoft.com/office/drawing/2014/main" id="{4F1CDC70-9FFD-4CF5-979A-9B812BE2A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238" y="2936876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rgbClr val="008000"/>
                </a:solidFill>
              </a:rPr>
              <a:t>Text</a:t>
            </a:r>
          </a:p>
        </p:txBody>
      </p:sp>
      <p:sp>
        <p:nvSpPr>
          <p:cNvPr id="191530" name="Text Box 42">
            <a:extLst>
              <a:ext uri="{FF2B5EF4-FFF2-40B4-BE49-F238E27FC236}">
                <a16:creationId xmlns:a16="http://schemas.microsoft.com/office/drawing/2014/main" id="{A14485E9-27CE-4F83-B316-149AB6A79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801" y="3338514"/>
            <a:ext cx="20669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solidFill>
                  <a:srgbClr val="008000"/>
                </a:solidFill>
              </a:rPr>
              <a:t>(corresponde </a:t>
            </a:r>
          </a:p>
          <a:p>
            <a:r>
              <a:rPr lang="pt-BR" altLang="pt-BR" sz="2000">
                <a:solidFill>
                  <a:srgbClr val="008000"/>
                </a:solidFill>
              </a:rPr>
              <a:t>a T2 e T3 de </a:t>
            </a:r>
            <a:r>
              <a:rPr lang="pt-BR" altLang="pt-BR" sz="2000" i="1">
                <a:solidFill>
                  <a:srgbClr val="008000"/>
                </a:solidFill>
              </a:rPr>
              <a:t>N</a:t>
            </a:r>
            <a:r>
              <a:rPr lang="pt-BR" altLang="pt-BR" sz="2000" i="1" baseline="-25000">
                <a:solidFill>
                  <a:srgbClr val="008000"/>
                </a:solidFill>
              </a:rPr>
              <a:t>i</a:t>
            </a:r>
            <a:r>
              <a:rPr lang="pt-BR" altLang="pt-BR" sz="2000">
                <a:solidFill>
                  <a:srgbClr val="008000"/>
                </a:solidFill>
              </a:rPr>
              <a:t>) </a:t>
            </a:r>
          </a:p>
        </p:txBody>
      </p:sp>
      <p:sp>
        <p:nvSpPr>
          <p:cNvPr id="191531" name="Line 43">
            <a:extLst>
              <a:ext uri="{FF2B5EF4-FFF2-40B4-BE49-F238E27FC236}">
                <a16:creationId xmlns:a16="http://schemas.microsoft.com/office/drawing/2014/main" id="{B64EE113-7309-4389-AD56-A6397EA97D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0238" y="3119438"/>
            <a:ext cx="11049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1533" name="Line 45">
            <a:extLst>
              <a:ext uri="{FF2B5EF4-FFF2-40B4-BE49-F238E27FC236}">
                <a16:creationId xmlns:a16="http://schemas.microsoft.com/office/drawing/2014/main" id="{0CB296E0-B9AE-472C-B553-F3937A9A37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94663" y="2197100"/>
            <a:ext cx="1162050" cy="768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1534" name="Text Box 46">
            <a:extLst>
              <a:ext uri="{FF2B5EF4-FFF2-40B4-BE49-F238E27FC236}">
                <a16:creationId xmlns:a16="http://schemas.microsoft.com/office/drawing/2014/main" id="{C85CFAEB-DF02-43DF-87C8-776418501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3238" y="4535488"/>
            <a:ext cx="3143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i="1"/>
              <a:t>N</a:t>
            </a:r>
            <a:r>
              <a:rPr lang="pt-BR" altLang="pt-BR" i="1" baseline="-25000"/>
              <a:t>i</a:t>
            </a:r>
            <a:r>
              <a:rPr lang="pt-BR" altLang="pt-BR"/>
              <a:t> envia GEL para </a:t>
            </a:r>
            <a:r>
              <a:rPr lang="pt-BR" altLang="pt-BR" i="1"/>
              <a:t>N</a:t>
            </a:r>
            <a:r>
              <a:rPr lang="pt-BR" altLang="pt-BR" i="1" baseline="-25000"/>
              <a:t>j</a:t>
            </a:r>
            <a:r>
              <a:rPr lang="pt-BR" altLang="pt-BR" baseline="-25000"/>
              <a:t> </a:t>
            </a:r>
            <a:r>
              <a:rPr lang="pt-BR" altLang="pt-BR"/>
              <a:t>:</a:t>
            </a:r>
          </a:p>
        </p:txBody>
      </p:sp>
      <p:sp>
        <p:nvSpPr>
          <p:cNvPr id="191535" name="Oval 47">
            <a:extLst>
              <a:ext uri="{FF2B5EF4-FFF2-40B4-BE49-F238E27FC236}">
                <a16:creationId xmlns:a16="http://schemas.microsoft.com/office/drawing/2014/main" id="{FF43CD8F-36FC-4FF3-A9E1-D53284A66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1889" y="5803901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536" name="Text Box 48">
            <a:extLst>
              <a:ext uri="{FF2B5EF4-FFF2-40B4-BE49-F238E27FC236}">
                <a16:creationId xmlns:a16="http://schemas.microsoft.com/office/drawing/2014/main" id="{19B42DC9-8EAB-47C1-842E-DED07D754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5811838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T4</a:t>
            </a:r>
          </a:p>
        </p:txBody>
      </p:sp>
      <p:sp>
        <p:nvSpPr>
          <p:cNvPr id="191537" name="Oval 49">
            <a:extLst>
              <a:ext uri="{FF2B5EF4-FFF2-40B4-BE49-F238E27FC236}">
                <a16:creationId xmlns:a16="http://schemas.microsoft.com/office/drawing/2014/main" id="{D9086375-208F-4637-9AFA-D00D8D00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964" y="4892676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538" name="Text Box 50">
            <a:extLst>
              <a:ext uri="{FF2B5EF4-FFF2-40B4-BE49-F238E27FC236}">
                <a16:creationId xmlns:a16="http://schemas.microsoft.com/office/drawing/2014/main" id="{CBDFA4C8-E3A3-4749-885F-19CDB78DF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490061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T2</a:t>
            </a:r>
          </a:p>
        </p:txBody>
      </p:sp>
      <p:sp>
        <p:nvSpPr>
          <p:cNvPr id="191539" name="Oval 51">
            <a:extLst>
              <a:ext uri="{FF2B5EF4-FFF2-40B4-BE49-F238E27FC236}">
                <a16:creationId xmlns:a16="http://schemas.microsoft.com/office/drawing/2014/main" id="{B2DC55EF-EE7E-4E4D-86BB-1223F0690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0614" y="4892676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540" name="Text Box 52">
            <a:extLst>
              <a:ext uri="{FF2B5EF4-FFF2-40B4-BE49-F238E27FC236}">
                <a16:creationId xmlns:a16="http://schemas.microsoft.com/office/drawing/2014/main" id="{4963EE68-50B0-4E75-ABBC-DAA33380A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8238" y="490061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T5</a:t>
            </a:r>
          </a:p>
        </p:txBody>
      </p:sp>
      <p:sp>
        <p:nvSpPr>
          <p:cNvPr id="191543" name="Line 55">
            <a:extLst>
              <a:ext uri="{FF2B5EF4-FFF2-40B4-BE49-F238E27FC236}">
                <a16:creationId xmlns:a16="http://schemas.microsoft.com/office/drawing/2014/main" id="{CCB62377-806B-4F53-93E6-963682ED93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625" y="5995988"/>
            <a:ext cx="11049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1544" name="Line 56">
            <a:extLst>
              <a:ext uri="{FF2B5EF4-FFF2-40B4-BE49-F238E27FC236}">
                <a16:creationId xmlns:a16="http://schemas.microsoft.com/office/drawing/2014/main" id="{AA14940F-734C-4BCA-82FB-E7032D6F53C9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068344" y="5557044"/>
            <a:ext cx="531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1545" name="Line 57">
            <a:extLst>
              <a:ext uri="{FF2B5EF4-FFF2-40B4-BE49-F238E27FC236}">
                <a16:creationId xmlns:a16="http://schemas.microsoft.com/office/drawing/2014/main" id="{5A8929B4-CDB5-4D5C-8788-2EA33C3F21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6663" y="5073650"/>
            <a:ext cx="11049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1546" name="Oval 58">
            <a:extLst>
              <a:ext uri="{FF2B5EF4-FFF2-40B4-BE49-F238E27FC236}">
                <a16:creationId xmlns:a16="http://schemas.microsoft.com/office/drawing/2014/main" id="{30ABC077-2A3A-4290-9E52-D8ED86478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164" y="5802313"/>
            <a:ext cx="517525" cy="3794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547" name="Text Box 59">
            <a:extLst>
              <a:ext uri="{FF2B5EF4-FFF2-40B4-BE49-F238E27FC236}">
                <a16:creationId xmlns:a16="http://schemas.microsoft.com/office/drawing/2014/main" id="{31904763-2C12-46FE-BC7C-1C99032EB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5810251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T3</a:t>
            </a:r>
          </a:p>
        </p:txBody>
      </p:sp>
      <p:sp>
        <p:nvSpPr>
          <p:cNvPr id="191551" name="Line 63">
            <a:extLst>
              <a:ext uri="{FF2B5EF4-FFF2-40B4-BE49-F238E27FC236}">
                <a16:creationId xmlns:a16="http://schemas.microsoft.com/office/drawing/2014/main" id="{36C53CAF-F5F5-4465-AA44-7346B43DA4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0350" y="5199064"/>
            <a:ext cx="509588" cy="395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1552" name="Oval 64">
            <a:extLst>
              <a:ext uri="{FF2B5EF4-FFF2-40B4-BE49-F238E27FC236}">
                <a16:creationId xmlns:a16="http://schemas.microsoft.com/office/drawing/2014/main" id="{7288C4D9-C407-4A3A-BE11-1C7C06815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01" y="5522913"/>
            <a:ext cx="517525" cy="3794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1553" name="Text Box 65">
            <a:extLst>
              <a:ext uri="{FF2B5EF4-FFF2-40B4-BE49-F238E27FC236}">
                <a16:creationId xmlns:a16="http://schemas.microsoft.com/office/drawing/2014/main" id="{735D81DE-FAD1-45AB-A8CB-86AFF1DFC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425" y="5530851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T1</a:t>
            </a:r>
          </a:p>
        </p:txBody>
      </p:sp>
      <p:sp>
        <p:nvSpPr>
          <p:cNvPr id="191554" name="Text Box 66">
            <a:extLst>
              <a:ext uri="{FF2B5EF4-FFF2-40B4-BE49-F238E27FC236}">
                <a16:creationId xmlns:a16="http://schemas.microsoft.com/office/drawing/2014/main" id="{FDEF72F6-7554-423F-BDF4-8376CD382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4526" y="5289550"/>
            <a:ext cx="4492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i="1"/>
              <a:t>N</a:t>
            </a:r>
            <a:r>
              <a:rPr lang="pt-BR" altLang="pt-BR" i="1" baseline="-25000"/>
              <a:t>j</a:t>
            </a:r>
          </a:p>
        </p:txBody>
      </p:sp>
      <p:sp>
        <p:nvSpPr>
          <p:cNvPr id="191555" name="Text Box 67">
            <a:extLst>
              <a:ext uri="{FF2B5EF4-FFF2-40B4-BE49-F238E27FC236}">
                <a16:creationId xmlns:a16="http://schemas.microsoft.com/office/drawing/2014/main" id="{7FAEB83F-7285-4EE5-AABA-99A7F1B77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0089" y="5986463"/>
            <a:ext cx="32640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chemeClr val="accent2"/>
                </a:solidFill>
              </a:rPr>
              <a:t>Não há </a:t>
            </a:r>
            <a:r>
              <a:rPr lang="pt-BR" altLang="pt-BR" i="1">
                <a:solidFill>
                  <a:schemeClr val="accent2"/>
                </a:solidFill>
              </a:rPr>
              <a:t>deadlock</a:t>
            </a:r>
            <a:r>
              <a:rPr lang="pt-BR" altLang="pt-BR">
                <a:solidFill>
                  <a:schemeClr val="accent2"/>
                </a:solidFill>
              </a:rPr>
              <a:t> distribuído!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40870AD4-5EB2-40F8-953C-F680621B75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304925"/>
            <a:ext cx="8621712" cy="5441950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b="1" dirty="0">
                <a:latin typeface="Arial" panose="020B0604020202020204" pitchFamily="34" charset="0"/>
              </a:rPr>
              <a:t>Exemplo 2</a:t>
            </a:r>
          </a:p>
        </p:txBody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60DEA01C-3A78-438C-AB9E-3DD88495F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462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Detecção de </a:t>
            </a:r>
            <a:r>
              <a:rPr lang="pt-BR" altLang="pt-BR" sz="4100" i="1">
                <a:latin typeface="Arial" panose="020B0604020202020204" pitchFamily="34" charset="0"/>
              </a:rPr>
              <a:t>Deadlock</a:t>
            </a:r>
            <a:r>
              <a:rPr lang="pt-BR" altLang="pt-BR" sz="4100">
                <a:latin typeface="Arial" panose="020B0604020202020204" pitchFamily="34" charset="0"/>
              </a:rPr>
              <a:t> Distribuído</a:t>
            </a:r>
          </a:p>
        </p:txBody>
      </p:sp>
      <p:sp>
        <p:nvSpPr>
          <p:cNvPr id="192516" name="Oval 4">
            <a:extLst>
              <a:ext uri="{FF2B5EF4-FFF2-40B4-BE49-F238E27FC236}">
                <a16:creationId xmlns:a16="http://schemas.microsoft.com/office/drawing/2014/main" id="{B93B57EF-1D97-4A6E-8B43-8B97ED567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6" y="3246438"/>
            <a:ext cx="517525" cy="3794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17" name="Text Box 5">
            <a:extLst>
              <a:ext uri="{FF2B5EF4-FFF2-40B4-BE49-F238E27FC236}">
                <a16:creationId xmlns:a16="http://schemas.microsoft.com/office/drawing/2014/main" id="{1E2654E7-313D-437C-8C83-D656DAEED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254376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T3</a:t>
            </a:r>
          </a:p>
        </p:txBody>
      </p:sp>
      <p:sp>
        <p:nvSpPr>
          <p:cNvPr id="192518" name="Oval 6">
            <a:extLst>
              <a:ext uri="{FF2B5EF4-FFF2-40B4-BE49-F238E27FC236}">
                <a16:creationId xmlns:a16="http://schemas.microsoft.com/office/drawing/2014/main" id="{E48F3514-449B-4D67-9522-D89560E6A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3260726"/>
            <a:ext cx="660400" cy="379413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19" name="Text Box 7">
            <a:extLst>
              <a:ext uri="{FF2B5EF4-FFF2-40B4-BE49-F238E27FC236}">
                <a16:creationId xmlns:a16="http://schemas.microsoft.com/office/drawing/2014/main" id="{00ED191D-06E0-4C13-BD97-42DEFB73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188" y="3268663"/>
            <a:ext cx="62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chemeClr val="accent2"/>
                </a:solidFill>
              </a:rPr>
              <a:t>Text</a:t>
            </a:r>
          </a:p>
        </p:txBody>
      </p:sp>
      <p:sp>
        <p:nvSpPr>
          <p:cNvPr id="192520" name="Line 8">
            <a:extLst>
              <a:ext uri="{FF2B5EF4-FFF2-40B4-BE49-F238E27FC236}">
                <a16:creationId xmlns:a16="http://schemas.microsoft.com/office/drawing/2014/main" id="{CDAE4989-6763-4B3F-9FEF-095BE62F05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0701" y="3452813"/>
            <a:ext cx="8175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2521" name="Line 9">
            <a:extLst>
              <a:ext uri="{FF2B5EF4-FFF2-40B4-BE49-F238E27FC236}">
                <a16:creationId xmlns:a16="http://schemas.microsoft.com/office/drawing/2014/main" id="{C8776310-1653-4E6E-89E3-DF131BAE14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050" y="2265364"/>
            <a:ext cx="1004888" cy="992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2522" name="Oval 10">
            <a:extLst>
              <a:ext uri="{FF2B5EF4-FFF2-40B4-BE49-F238E27FC236}">
                <a16:creationId xmlns:a16="http://schemas.microsoft.com/office/drawing/2014/main" id="{EB63D912-6FE1-4465-BAEF-25F1DA6C3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514" y="1990726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23" name="Text Box 11">
            <a:extLst>
              <a:ext uri="{FF2B5EF4-FFF2-40B4-BE49-F238E27FC236}">
                <a16:creationId xmlns:a16="http://schemas.microsoft.com/office/drawing/2014/main" id="{C2ED84A2-A839-4F19-919F-FB7928C3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4138" y="199866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T2</a:t>
            </a:r>
          </a:p>
        </p:txBody>
      </p:sp>
      <p:sp>
        <p:nvSpPr>
          <p:cNvPr id="192524" name="Line 12">
            <a:extLst>
              <a:ext uri="{FF2B5EF4-FFF2-40B4-BE49-F238E27FC236}">
                <a16:creationId xmlns:a16="http://schemas.microsoft.com/office/drawing/2014/main" id="{820E37F3-310B-47DB-A275-C9BA65BE78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7264" y="2357439"/>
            <a:ext cx="509587" cy="395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2525" name="Oval 13">
            <a:extLst>
              <a:ext uri="{FF2B5EF4-FFF2-40B4-BE49-F238E27FC236}">
                <a16:creationId xmlns:a16="http://schemas.microsoft.com/office/drawing/2014/main" id="{9C4A7922-BBD0-4818-B023-41E1BE1D8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2681288"/>
            <a:ext cx="517525" cy="3794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26" name="Text Box 14">
            <a:extLst>
              <a:ext uri="{FF2B5EF4-FFF2-40B4-BE49-F238E27FC236}">
                <a16:creationId xmlns:a16="http://schemas.microsoft.com/office/drawing/2014/main" id="{26D6DC83-AC2F-4EEE-B814-676B2A9E2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2689226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T1</a:t>
            </a:r>
          </a:p>
        </p:txBody>
      </p:sp>
      <p:sp>
        <p:nvSpPr>
          <p:cNvPr id="192527" name="Line 15">
            <a:extLst>
              <a:ext uri="{FF2B5EF4-FFF2-40B4-BE49-F238E27FC236}">
                <a16:creationId xmlns:a16="http://schemas.microsoft.com/office/drawing/2014/main" id="{1F564F12-EA47-48A5-8875-8D0EC653DBEE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389188" y="2835275"/>
            <a:ext cx="889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2528" name="Text Box 16">
            <a:extLst>
              <a:ext uri="{FF2B5EF4-FFF2-40B4-BE49-F238E27FC236}">
                <a16:creationId xmlns:a16="http://schemas.microsoft.com/office/drawing/2014/main" id="{9EFBB1BC-C4E2-4D2B-BB00-CDE3BB1D9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675" y="1919288"/>
            <a:ext cx="3850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i="1"/>
              <a:t>N</a:t>
            </a:r>
            <a:r>
              <a:rPr lang="pt-BR" altLang="pt-BR" i="1" baseline="-25000"/>
              <a:t>i</a:t>
            </a:r>
          </a:p>
        </p:txBody>
      </p:sp>
      <p:sp>
        <p:nvSpPr>
          <p:cNvPr id="192529" name="Text Box 17">
            <a:extLst>
              <a:ext uri="{FF2B5EF4-FFF2-40B4-BE49-F238E27FC236}">
                <a16:creationId xmlns:a16="http://schemas.microsoft.com/office/drawing/2014/main" id="{30EB952B-3709-49BF-9196-3B2E09B15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0888" y="1944688"/>
            <a:ext cx="4492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i="1"/>
              <a:t>N</a:t>
            </a:r>
            <a:r>
              <a:rPr lang="pt-BR" altLang="pt-BR" i="1" baseline="-25000"/>
              <a:t>j</a:t>
            </a:r>
          </a:p>
        </p:txBody>
      </p:sp>
      <p:sp>
        <p:nvSpPr>
          <p:cNvPr id="192530" name="Text Box 18">
            <a:extLst>
              <a:ext uri="{FF2B5EF4-FFF2-40B4-BE49-F238E27FC236}">
                <a16:creationId xmlns:a16="http://schemas.microsoft.com/office/drawing/2014/main" id="{792F2F66-399C-435A-B785-49F9A8F7A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1" y="3670301"/>
            <a:ext cx="20669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solidFill>
                  <a:schemeClr val="accent2"/>
                </a:solidFill>
              </a:rPr>
              <a:t>(corresponde </a:t>
            </a:r>
          </a:p>
          <a:p>
            <a:r>
              <a:rPr lang="pt-BR" altLang="pt-BR" sz="2000">
                <a:solidFill>
                  <a:schemeClr val="accent2"/>
                </a:solidFill>
              </a:rPr>
              <a:t>a T4 e T5 de </a:t>
            </a:r>
            <a:r>
              <a:rPr lang="pt-BR" altLang="pt-BR" sz="2000" i="1">
                <a:solidFill>
                  <a:schemeClr val="accent2"/>
                </a:solidFill>
              </a:rPr>
              <a:t>N</a:t>
            </a:r>
            <a:r>
              <a:rPr lang="pt-BR" altLang="pt-BR" sz="2000" i="1" baseline="-25000">
                <a:solidFill>
                  <a:schemeClr val="accent2"/>
                </a:solidFill>
              </a:rPr>
              <a:t>j</a:t>
            </a:r>
            <a:r>
              <a:rPr lang="pt-BR" altLang="pt-BR" sz="2000">
                <a:solidFill>
                  <a:schemeClr val="accent2"/>
                </a:solidFill>
              </a:rPr>
              <a:t>) </a:t>
            </a:r>
          </a:p>
        </p:txBody>
      </p:sp>
      <p:sp>
        <p:nvSpPr>
          <p:cNvPr id="192531" name="Oval 19">
            <a:extLst>
              <a:ext uri="{FF2B5EF4-FFF2-40B4-BE49-F238E27FC236}">
                <a16:creationId xmlns:a16="http://schemas.microsoft.com/office/drawing/2014/main" id="{CA718FE8-EFA4-4AC6-9830-CB1FF45AB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1" y="2927351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32" name="Text Box 20">
            <a:extLst>
              <a:ext uri="{FF2B5EF4-FFF2-40B4-BE49-F238E27FC236}">
                <a16:creationId xmlns:a16="http://schemas.microsoft.com/office/drawing/2014/main" id="{4DEA9A03-CBC3-46C3-9E7B-7D6D8EF90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125" y="2935288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T4</a:t>
            </a:r>
          </a:p>
        </p:txBody>
      </p:sp>
      <p:sp>
        <p:nvSpPr>
          <p:cNvPr id="192535" name="Oval 23">
            <a:extLst>
              <a:ext uri="{FF2B5EF4-FFF2-40B4-BE49-F238E27FC236}">
                <a16:creationId xmlns:a16="http://schemas.microsoft.com/office/drawing/2014/main" id="{18AA16CA-AF6D-46D4-B82F-3B9C34F98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5764" y="2016126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36" name="Text Box 24">
            <a:extLst>
              <a:ext uri="{FF2B5EF4-FFF2-40B4-BE49-F238E27FC236}">
                <a16:creationId xmlns:a16="http://schemas.microsoft.com/office/drawing/2014/main" id="{BF02760E-8658-4F2D-AA8B-94451C56E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3388" y="202406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T5</a:t>
            </a:r>
          </a:p>
        </p:txBody>
      </p:sp>
      <p:sp>
        <p:nvSpPr>
          <p:cNvPr id="192537" name="Oval 25">
            <a:extLst>
              <a:ext uri="{FF2B5EF4-FFF2-40B4-BE49-F238E27FC236}">
                <a16:creationId xmlns:a16="http://schemas.microsoft.com/office/drawing/2014/main" id="{67C39B7C-1D7E-4E86-A420-81633ADBE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613" y="2928938"/>
            <a:ext cx="660400" cy="379412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38" name="Text Box 26">
            <a:extLst>
              <a:ext uri="{FF2B5EF4-FFF2-40B4-BE49-F238E27FC236}">
                <a16:creationId xmlns:a16="http://schemas.microsoft.com/office/drawing/2014/main" id="{0B280792-CE7B-4A61-B559-EF2330C80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238" y="2936876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rgbClr val="008000"/>
                </a:solidFill>
              </a:rPr>
              <a:t>Text</a:t>
            </a:r>
          </a:p>
        </p:txBody>
      </p:sp>
      <p:sp>
        <p:nvSpPr>
          <p:cNvPr id="192539" name="Text Box 27">
            <a:extLst>
              <a:ext uri="{FF2B5EF4-FFF2-40B4-BE49-F238E27FC236}">
                <a16:creationId xmlns:a16="http://schemas.microsoft.com/office/drawing/2014/main" id="{AB5E296A-F06D-454B-B0EC-010B9EFF4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801" y="3338514"/>
            <a:ext cx="20669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2000">
                <a:solidFill>
                  <a:srgbClr val="008000"/>
                </a:solidFill>
              </a:rPr>
              <a:t>(corresponde </a:t>
            </a:r>
          </a:p>
          <a:p>
            <a:r>
              <a:rPr lang="pt-BR" altLang="pt-BR" sz="2000">
                <a:solidFill>
                  <a:srgbClr val="008000"/>
                </a:solidFill>
              </a:rPr>
              <a:t>a T2 e T3 de </a:t>
            </a:r>
            <a:r>
              <a:rPr lang="pt-BR" altLang="pt-BR" sz="2000" i="1">
                <a:solidFill>
                  <a:srgbClr val="008000"/>
                </a:solidFill>
              </a:rPr>
              <a:t>N</a:t>
            </a:r>
            <a:r>
              <a:rPr lang="pt-BR" altLang="pt-BR" sz="2000" i="1" baseline="-25000">
                <a:solidFill>
                  <a:srgbClr val="008000"/>
                </a:solidFill>
              </a:rPr>
              <a:t>i</a:t>
            </a:r>
            <a:r>
              <a:rPr lang="pt-BR" altLang="pt-BR" sz="2000">
                <a:solidFill>
                  <a:srgbClr val="008000"/>
                </a:solidFill>
              </a:rPr>
              <a:t>) </a:t>
            </a:r>
          </a:p>
        </p:txBody>
      </p:sp>
      <p:sp>
        <p:nvSpPr>
          <p:cNvPr id="192540" name="Line 28">
            <a:extLst>
              <a:ext uri="{FF2B5EF4-FFF2-40B4-BE49-F238E27FC236}">
                <a16:creationId xmlns:a16="http://schemas.microsoft.com/office/drawing/2014/main" id="{9FDFF1F4-AF13-4432-BE61-325FCAF6D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0238" y="3119438"/>
            <a:ext cx="11049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2542" name="Line 30">
            <a:extLst>
              <a:ext uri="{FF2B5EF4-FFF2-40B4-BE49-F238E27FC236}">
                <a16:creationId xmlns:a16="http://schemas.microsoft.com/office/drawing/2014/main" id="{EAABB273-5631-4C0C-95FB-EC4C0C7A01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66101" y="2197100"/>
            <a:ext cx="1090613" cy="812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2543" name="Text Box 31">
            <a:extLst>
              <a:ext uri="{FF2B5EF4-FFF2-40B4-BE49-F238E27FC236}">
                <a16:creationId xmlns:a16="http://schemas.microsoft.com/office/drawing/2014/main" id="{737FB9A5-B7B5-470F-887E-F5F989791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3238" y="4392613"/>
            <a:ext cx="3143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i="1"/>
              <a:t>N</a:t>
            </a:r>
            <a:r>
              <a:rPr lang="pt-BR" altLang="pt-BR" i="1" baseline="-25000"/>
              <a:t>i</a:t>
            </a:r>
            <a:r>
              <a:rPr lang="pt-BR" altLang="pt-BR"/>
              <a:t> envia GEL para </a:t>
            </a:r>
            <a:r>
              <a:rPr lang="pt-BR" altLang="pt-BR" i="1"/>
              <a:t>N</a:t>
            </a:r>
            <a:r>
              <a:rPr lang="pt-BR" altLang="pt-BR" i="1" baseline="-25000"/>
              <a:t>j</a:t>
            </a:r>
            <a:r>
              <a:rPr lang="pt-BR" altLang="pt-BR" baseline="-25000"/>
              <a:t> </a:t>
            </a:r>
            <a:r>
              <a:rPr lang="pt-BR" altLang="pt-BR"/>
              <a:t>:</a:t>
            </a:r>
          </a:p>
        </p:txBody>
      </p:sp>
      <p:sp>
        <p:nvSpPr>
          <p:cNvPr id="192544" name="Oval 32">
            <a:extLst>
              <a:ext uri="{FF2B5EF4-FFF2-40B4-BE49-F238E27FC236}">
                <a16:creationId xmlns:a16="http://schemas.microsoft.com/office/drawing/2014/main" id="{45F946AB-B8A5-4F78-8F4B-5671DEFA5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1889" y="5803901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45" name="Text Box 33">
            <a:extLst>
              <a:ext uri="{FF2B5EF4-FFF2-40B4-BE49-F238E27FC236}">
                <a16:creationId xmlns:a16="http://schemas.microsoft.com/office/drawing/2014/main" id="{0072F9CD-4F8F-4505-8039-515AC2524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5811838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T4</a:t>
            </a:r>
          </a:p>
        </p:txBody>
      </p:sp>
      <p:sp>
        <p:nvSpPr>
          <p:cNvPr id="192546" name="Oval 34">
            <a:extLst>
              <a:ext uri="{FF2B5EF4-FFF2-40B4-BE49-F238E27FC236}">
                <a16:creationId xmlns:a16="http://schemas.microsoft.com/office/drawing/2014/main" id="{C71CD599-08EC-4F1D-9946-F70862CFE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964" y="4892676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47" name="Text Box 35">
            <a:extLst>
              <a:ext uri="{FF2B5EF4-FFF2-40B4-BE49-F238E27FC236}">
                <a16:creationId xmlns:a16="http://schemas.microsoft.com/office/drawing/2014/main" id="{F36FC179-93AA-4119-92D0-530044F35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490061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T2</a:t>
            </a:r>
          </a:p>
        </p:txBody>
      </p:sp>
      <p:sp>
        <p:nvSpPr>
          <p:cNvPr id="192548" name="Oval 36">
            <a:extLst>
              <a:ext uri="{FF2B5EF4-FFF2-40B4-BE49-F238E27FC236}">
                <a16:creationId xmlns:a16="http://schemas.microsoft.com/office/drawing/2014/main" id="{DBFF635D-44D8-42E8-A07B-1A1D0E8E4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0614" y="4892676"/>
            <a:ext cx="517525" cy="3794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49" name="Text Box 37">
            <a:extLst>
              <a:ext uri="{FF2B5EF4-FFF2-40B4-BE49-F238E27FC236}">
                <a16:creationId xmlns:a16="http://schemas.microsoft.com/office/drawing/2014/main" id="{DDB7AB57-AAC8-4DD6-8159-249820948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8238" y="490061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T5</a:t>
            </a:r>
          </a:p>
        </p:txBody>
      </p:sp>
      <p:sp>
        <p:nvSpPr>
          <p:cNvPr id="192550" name="Line 38">
            <a:extLst>
              <a:ext uri="{FF2B5EF4-FFF2-40B4-BE49-F238E27FC236}">
                <a16:creationId xmlns:a16="http://schemas.microsoft.com/office/drawing/2014/main" id="{EA41C18F-D87B-404B-88D6-76E48BD99EF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625" y="5995988"/>
            <a:ext cx="11049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2551" name="Line 39">
            <a:extLst>
              <a:ext uri="{FF2B5EF4-FFF2-40B4-BE49-F238E27FC236}">
                <a16:creationId xmlns:a16="http://schemas.microsoft.com/office/drawing/2014/main" id="{128BA09B-309F-4B63-8ACD-8E9A05C7CD6F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068344" y="5542757"/>
            <a:ext cx="531813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2552" name="Line 40">
            <a:extLst>
              <a:ext uri="{FF2B5EF4-FFF2-40B4-BE49-F238E27FC236}">
                <a16:creationId xmlns:a16="http://schemas.microsoft.com/office/drawing/2014/main" id="{CCBE54E5-6231-444E-9E1B-6887F13EE7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6663" y="5073650"/>
            <a:ext cx="11049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2553" name="Oval 41">
            <a:extLst>
              <a:ext uri="{FF2B5EF4-FFF2-40B4-BE49-F238E27FC236}">
                <a16:creationId xmlns:a16="http://schemas.microsoft.com/office/drawing/2014/main" id="{854AAD79-6CA1-49BD-930B-944715B47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164" y="5802313"/>
            <a:ext cx="517525" cy="3794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54" name="Text Box 42">
            <a:extLst>
              <a:ext uri="{FF2B5EF4-FFF2-40B4-BE49-F238E27FC236}">
                <a16:creationId xmlns:a16="http://schemas.microsoft.com/office/drawing/2014/main" id="{B195F8BA-2A09-4749-B77A-02B07FCBD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5810251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T3</a:t>
            </a:r>
          </a:p>
        </p:txBody>
      </p:sp>
      <p:sp>
        <p:nvSpPr>
          <p:cNvPr id="192555" name="Line 43">
            <a:extLst>
              <a:ext uri="{FF2B5EF4-FFF2-40B4-BE49-F238E27FC236}">
                <a16:creationId xmlns:a16="http://schemas.microsoft.com/office/drawing/2014/main" id="{C74C774B-5643-4D46-9BD8-FAE078A33B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0350" y="5199064"/>
            <a:ext cx="509588" cy="395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2556" name="Oval 44">
            <a:extLst>
              <a:ext uri="{FF2B5EF4-FFF2-40B4-BE49-F238E27FC236}">
                <a16:creationId xmlns:a16="http://schemas.microsoft.com/office/drawing/2014/main" id="{0F21C19F-5585-476E-BBB3-478A10DC2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01" y="5522913"/>
            <a:ext cx="517525" cy="3794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2557" name="Text Box 45">
            <a:extLst>
              <a:ext uri="{FF2B5EF4-FFF2-40B4-BE49-F238E27FC236}">
                <a16:creationId xmlns:a16="http://schemas.microsoft.com/office/drawing/2014/main" id="{95CB844F-EA9F-46C8-B181-192DCFC9E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425" y="5530851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T1</a:t>
            </a:r>
          </a:p>
        </p:txBody>
      </p:sp>
      <p:sp>
        <p:nvSpPr>
          <p:cNvPr id="192558" name="Text Box 46">
            <a:extLst>
              <a:ext uri="{FF2B5EF4-FFF2-40B4-BE49-F238E27FC236}">
                <a16:creationId xmlns:a16="http://schemas.microsoft.com/office/drawing/2014/main" id="{D4EDDABC-3D3B-4115-9786-30BA5F4FA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4526" y="5289550"/>
            <a:ext cx="4492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i="1"/>
              <a:t>N</a:t>
            </a:r>
            <a:r>
              <a:rPr lang="pt-BR" altLang="pt-BR" i="1" baseline="-25000"/>
              <a:t>j</a:t>
            </a:r>
          </a:p>
        </p:txBody>
      </p:sp>
      <p:sp>
        <p:nvSpPr>
          <p:cNvPr id="192559" name="Text Box 47">
            <a:extLst>
              <a:ext uri="{FF2B5EF4-FFF2-40B4-BE49-F238E27FC236}">
                <a16:creationId xmlns:a16="http://schemas.microsoft.com/office/drawing/2014/main" id="{7AE7695C-2DA3-4B65-993E-15534827A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4863" y="5986463"/>
            <a:ext cx="27959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chemeClr val="accent2"/>
                </a:solidFill>
              </a:rPr>
              <a:t>Há </a:t>
            </a:r>
            <a:r>
              <a:rPr lang="pt-BR" altLang="pt-BR" i="1">
                <a:solidFill>
                  <a:schemeClr val="accent2"/>
                </a:solidFill>
              </a:rPr>
              <a:t>deadlock</a:t>
            </a:r>
            <a:r>
              <a:rPr lang="pt-BR" altLang="pt-BR">
                <a:solidFill>
                  <a:schemeClr val="accent2"/>
                </a:solidFill>
              </a:rPr>
              <a:t> distribuído! </a:t>
            </a:r>
          </a:p>
        </p:txBody>
      </p:sp>
      <p:sp>
        <p:nvSpPr>
          <p:cNvPr id="192560" name="Line 48">
            <a:extLst>
              <a:ext uri="{FF2B5EF4-FFF2-40B4-BE49-F238E27FC236}">
                <a16:creationId xmlns:a16="http://schemas.microsoft.com/office/drawing/2014/main" id="{C19CB9E8-0980-4CDF-9A6C-7BE1184F8E37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314657" y="2653507"/>
            <a:ext cx="531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2561" name="Line 49">
            <a:extLst>
              <a:ext uri="{FF2B5EF4-FFF2-40B4-BE49-F238E27FC236}">
                <a16:creationId xmlns:a16="http://schemas.microsoft.com/office/drawing/2014/main" id="{33D1E216-F3F5-4D91-820D-CF48D60E1A97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8759826" y="5526088"/>
            <a:ext cx="56832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0" name="Rectangle 4">
            <a:extLst>
              <a:ext uri="{FF2B5EF4-FFF2-40B4-BE49-F238E27FC236}">
                <a16:creationId xmlns:a16="http://schemas.microsoft.com/office/drawing/2014/main" id="{001F0986-3856-4F69-8508-0ECB307BC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235075"/>
            <a:ext cx="8528050" cy="5441950"/>
          </a:xfrm>
          <a:noFill/>
          <a:ln/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</a:pPr>
            <a:r>
              <a:rPr lang="pt-BR" altLang="pt-BR" sz="2600" dirty="0">
                <a:latin typeface="Arial" panose="020B0604020202020204" pitchFamily="34" charset="0"/>
              </a:rPr>
              <a:t>Controles adicionais para transações distribuídas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 dirty="0">
                <a:latin typeface="Arial" panose="020B0604020202020204" pitchFamily="34" charset="0"/>
              </a:rPr>
              <a:t>detecção de falhas no ambiente distribuído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sz="1800" dirty="0">
                <a:latin typeface="Arial" panose="020B0604020202020204" pitchFamily="34" charset="0"/>
              </a:rPr>
              <a:t>nodo ou de comunicação (</a:t>
            </a:r>
            <a:r>
              <a:rPr lang="pt-BR" altLang="pt-BR" sz="1800" dirty="0">
                <a:solidFill>
                  <a:schemeClr val="accent2"/>
                </a:solidFill>
                <a:latin typeface="Arial" panose="020B0604020202020204" pitchFamily="34" charset="0"/>
              </a:rPr>
              <a:t>falhas distribuídas</a:t>
            </a:r>
            <a:r>
              <a:rPr lang="pt-BR" altLang="pt-BR" sz="1800" dirty="0">
                <a:latin typeface="Arial" panose="020B0604020202020204" pitchFamily="34" charset="0"/>
              </a:rPr>
              <a:t>)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 dirty="0">
                <a:latin typeface="Arial" panose="020B0604020202020204" pitchFamily="34" charset="0"/>
              </a:rPr>
              <a:t>tratamento de falhas em transações fica a cargo do nodo que gerou a transação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sz="1800" dirty="0">
                <a:latin typeface="Arial" panose="020B0604020202020204" pitchFamily="34" charset="0"/>
              </a:rPr>
              <a:t>o nodo que gera uma transação </a:t>
            </a:r>
            <a:r>
              <a:rPr lang="pt-BR" altLang="pt-BR" sz="1800" i="1" dirty="0" err="1">
                <a:latin typeface="Arial" panose="020B0604020202020204" pitchFamily="34" charset="0"/>
              </a:rPr>
              <a:t>T</a:t>
            </a:r>
            <a:r>
              <a:rPr lang="pt-BR" altLang="pt-BR" sz="1800" i="1" baseline="-25000" dirty="0" err="1">
                <a:latin typeface="Arial" panose="020B0604020202020204" pitchFamily="34" charset="0"/>
              </a:rPr>
              <a:t>x</a:t>
            </a:r>
            <a:r>
              <a:rPr lang="pt-BR" altLang="pt-BR" sz="1800" dirty="0">
                <a:latin typeface="Arial" panose="020B0604020202020204" pitchFamily="34" charset="0"/>
              </a:rPr>
              <a:t> é o </a:t>
            </a:r>
            <a:r>
              <a:rPr lang="pt-BR" altLang="pt-BR" sz="1800" dirty="0">
                <a:solidFill>
                  <a:schemeClr val="accent2"/>
                </a:solidFill>
                <a:latin typeface="Arial" panose="020B0604020202020204" pitchFamily="34" charset="0"/>
              </a:rPr>
              <a:t>coordenador de </a:t>
            </a:r>
            <a:r>
              <a:rPr lang="pt-BR" altLang="pt-BR" sz="1800" i="1" dirty="0" err="1">
                <a:solidFill>
                  <a:schemeClr val="accent2"/>
                </a:solidFill>
                <a:latin typeface="Arial" panose="020B0604020202020204" pitchFamily="34" charset="0"/>
              </a:rPr>
              <a:t>recovery</a:t>
            </a:r>
            <a:r>
              <a:rPr lang="pt-BR" altLang="pt-BR" sz="1800" dirty="0">
                <a:latin typeface="Arial" panose="020B0604020202020204" pitchFamily="34" charset="0"/>
              </a:rPr>
              <a:t> de </a:t>
            </a:r>
            <a:r>
              <a:rPr lang="pt-BR" altLang="pt-BR" sz="1800" i="1" dirty="0" err="1">
                <a:latin typeface="Arial" panose="020B0604020202020204" pitchFamily="34" charset="0"/>
              </a:rPr>
              <a:t>T</a:t>
            </a:r>
            <a:r>
              <a:rPr lang="pt-BR" altLang="pt-BR" sz="1800" i="1" baseline="-25000" dirty="0" err="1">
                <a:latin typeface="Arial" panose="020B0604020202020204" pitchFamily="34" charset="0"/>
              </a:rPr>
              <a:t>x</a:t>
            </a:r>
            <a:endParaRPr lang="pt-BR" altLang="pt-BR" sz="1800" i="1" baseline="-25000" dirty="0">
              <a:latin typeface="Arial" panose="020B0604020202020204" pitchFamily="34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pt-BR" altLang="pt-BR" sz="2600" b="1" dirty="0">
                <a:latin typeface="Arial" panose="020B0604020202020204" pitchFamily="34" charset="0"/>
              </a:rPr>
              <a:t>Topologias do BDD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 dirty="0">
                <a:latin typeface="Arial" panose="020B0604020202020204" pitchFamily="34" charset="0"/>
              </a:rPr>
              <a:t>influencia o tratamento de falhas distribuídas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 dirty="0">
                <a:latin typeface="Arial" panose="020B0604020202020204" pitchFamily="34" charset="0"/>
              </a:rPr>
              <a:t>exemplos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b="1" dirty="0">
                <a:solidFill>
                  <a:schemeClr val="accent2"/>
                </a:solidFill>
                <a:latin typeface="Arial" panose="020B0604020202020204" pitchFamily="34" charset="0"/>
              </a:rPr>
              <a:t>BDD com topologia estrela</a:t>
            </a:r>
          </a:p>
          <a:p>
            <a:pPr marL="1752600" lvl="3" indent="-381000">
              <a:lnSpc>
                <a:spcPct val="90000"/>
              </a:lnSpc>
            </a:pPr>
            <a:r>
              <a:rPr lang="pt-BR" altLang="pt-BR" dirty="0">
                <a:latin typeface="Arial" panose="020B0604020202020204" pitchFamily="34" charset="0"/>
              </a:rPr>
              <a:t>menos conexões; disponibilidade zero se nodo central falha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b="1" dirty="0">
                <a:solidFill>
                  <a:schemeClr val="accent2"/>
                </a:solidFill>
                <a:latin typeface="Arial" panose="020B0604020202020204" pitchFamily="34" charset="0"/>
              </a:rPr>
              <a:t>BDD totalmente conectado</a:t>
            </a:r>
          </a:p>
          <a:p>
            <a:pPr marL="1752600" lvl="3" indent="-381000">
              <a:lnSpc>
                <a:spcPct val="90000"/>
              </a:lnSpc>
            </a:pPr>
            <a:r>
              <a:rPr lang="pt-BR" altLang="pt-BR" dirty="0">
                <a:latin typeface="Arial" panose="020B0604020202020204" pitchFamily="34" charset="0"/>
              </a:rPr>
              <a:t>mais conexões; alta disponibilidade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b="1" dirty="0">
                <a:solidFill>
                  <a:schemeClr val="accent2"/>
                </a:solidFill>
                <a:latin typeface="Arial" panose="020B0604020202020204" pitchFamily="34" charset="0"/>
              </a:rPr>
              <a:t>BDD parcialmente conectado</a:t>
            </a:r>
          </a:p>
          <a:p>
            <a:pPr marL="1752600" lvl="3" indent="-381000">
              <a:lnSpc>
                <a:spcPct val="90000"/>
              </a:lnSpc>
            </a:pPr>
            <a:r>
              <a:rPr lang="pt-BR" altLang="pt-BR" dirty="0">
                <a:latin typeface="Arial" panose="020B0604020202020204" pitchFamily="34" charset="0"/>
              </a:rPr>
              <a:t>número intermediário de conexões; grau de disponibilidade depende do nodo que falhar </a:t>
            </a:r>
          </a:p>
        </p:txBody>
      </p:sp>
      <p:sp>
        <p:nvSpPr>
          <p:cNvPr id="173061" name="Rectangle 5">
            <a:extLst>
              <a:ext uri="{FF2B5EF4-FFF2-40B4-BE49-F238E27FC236}">
                <a16:creationId xmlns:a16="http://schemas.microsoft.com/office/drawing/2014/main" id="{D2B93DD1-56CF-4190-B291-14618F2C65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6538" y="139700"/>
            <a:ext cx="9144001" cy="1143000"/>
          </a:xfrm>
          <a:noFill/>
          <a:ln/>
        </p:spPr>
        <p:txBody>
          <a:bodyPr/>
          <a:lstStyle/>
          <a:p>
            <a:r>
              <a:rPr lang="pt-BR" altLang="pt-BR" sz="4100" i="1">
                <a:latin typeface="Arial" panose="020B0604020202020204" pitchFamily="34" charset="0"/>
              </a:rPr>
              <a:t>Recovery</a:t>
            </a:r>
            <a:r>
              <a:rPr lang="pt-BR" altLang="pt-BR" sz="4100">
                <a:latin typeface="Arial" panose="020B0604020202020204" pitchFamily="34" charset="0"/>
              </a:rPr>
              <a:t> em um BDD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Rectangle 4">
            <a:extLst>
              <a:ext uri="{FF2B5EF4-FFF2-40B4-BE49-F238E27FC236}">
                <a16:creationId xmlns:a16="http://schemas.microsoft.com/office/drawing/2014/main" id="{3D84C6FD-BDE1-4D6C-B5C2-8F3CADAFD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1326" y="895351"/>
            <a:ext cx="8507413" cy="6042025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pt-BR" altLang="pt-BR" b="1" dirty="0">
                <a:solidFill>
                  <a:schemeClr val="accent2"/>
                </a:solidFill>
                <a:latin typeface="Arial" panose="020B0604020202020204" pitchFamily="34" charset="0"/>
              </a:rPr>
              <a:t>Detecção e tratamento de uma falha distribuída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dirty="0">
                <a:latin typeface="Arial" panose="020B0604020202020204" pitchFamily="34" charset="0"/>
              </a:rPr>
              <a:t>uma transação de um nodo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y</a:t>
            </a:r>
            <a:r>
              <a:rPr lang="pt-BR" altLang="pt-BR" dirty="0">
                <a:latin typeface="Arial" panose="020B0604020202020204" pitchFamily="34" charset="0"/>
              </a:rPr>
              <a:t> deseja acessar um nodo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x</a:t>
            </a:r>
            <a:r>
              <a:rPr lang="pt-BR" altLang="pt-BR" dirty="0">
                <a:latin typeface="Arial" panose="020B0604020202020204" pitchFamily="34" charset="0"/>
              </a:rPr>
              <a:t> que está inacessível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dirty="0">
                <a:latin typeface="Arial" panose="020B0604020202020204" pitchFamily="34" charset="0"/>
              </a:rPr>
              <a:t>problemas na rede ou no próprio nodo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y</a:t>
            </a:r>
            <a:r>
              <a:rPr lang="pt-BR" altLang="pt-BR" dirty="0">
                <a:latin typeface="Arial" panose="020B0604020202020204" pitchFamily="34" charset="0"/>
              </a:rPr>
              <a:t> informa aos demais nodos que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x</a:t>
            </a:r>
            <a:r>
              <a:rPr lang="pt-BR" altLang="pt-BR" dirty="0">
                <a:latin typeface="Arial" panose="020B0604020202020204" pitchFamily="34" charset="0"/>
              </a:rPr>
              <a:t> falhou</a:t>
            </a:r>
          </a:p>
          <a:p>
            <a:pPr marL="1752600" lvl="3" indent="-381000">
              <a:lnSpc>
                <a:spcPct val="90000"/>
              </a:lnSpc>
            </a:pPr>
            <a:r>
              <a:rPr lang="pt-BR" altLang="pt-BR" dirty="0">
                <a:latin typeface="Arial" panose="020B0604020202020204" pitchFamily="34" charset="0"/>
              </a:rPr>
              <a:t>outro nodo pode assumir o controle das transações de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x</a:t>
            </a:r>
            <a:r>
              <a:rPr lang="pt-BR" altLang="pt-BR" dirty="0">
                <a:latin typeface="Arial" panose="020B0604020202020204" pitchFamily="34" charset="0"/>
              </a:rPr>
              <a:t> 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y</a:t>
            </a:r>
            <a:r>
              <a:rPr lang="pt-BR" altLang="pt-BR" dirty="0">
                <a:latin typeface="Arial" panose="020B0604020202020204" pitchFamily="34" charset="0"/>
              </a:rPr>
              <a:t> pode abortar as transações advindas de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x</a:t>
            </a:r>
            <a:endParaRPr lang="pt-BR" altLang="pt-BR" i="1" baseline="-25000" dirty="0">
              <a:latin typeface="Arial" panose="020B0604020202020204" pitchFamily="34" charset="0"/>
            </a:endParaRPr>
          </a:p>
          <a:p>
            <a:pPr marL="1752600" lvl="3" indent="-381000">
              <a:lnSpc>
                <a:spcPct val="90000"/>
              </a:lnSpc>
            </a:pPr>
            <a:r>
              <a:rPr lang="pt-BR" altLang="pt-BR" dirty="0">
                <a:latin typeface="Arial" panose="020B0604020202020204" pitchFamily="34" charset="0"/>
              </a:rPr>
              <a:t>se ninguém assumir o controle das transações de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x</a:t>
            </a:r>
            <a:r>
              <a:rPr lang="pt-BR" altLang="pt-BR" dirty="0">
                <a:latin typeface="Arial" panose="020B0604020202020204" pitchFamily="34" charset="0"/>
              </a:rPr>
              <a:t>...</a:t>
            </a:r>
          </a:p>
          <a:p>
            <a:pPr marL="1752600" lvl="3" indent="-381000">
              <a:lnSpc>
                <a:spcPct val="90000"/>
              </a:lnSpc>
            </a:pPr>
            <a:r>
              <a:rPr lang="pt-BR" altLang="pt-BR" dirty="0">
                <a:latin typeface="Arial" panose="020B0604020202020204" pitchFamily="34" charset="0"/>
              </a:rPr>
              <a:t>liberando os bloqueios mantidos por transações de</a:t>
            </a:r>
            <a:r>
              <a:rPr lang="pt-BR" altLang="pt-BR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x</a:t>
            </a:r>
            <a:r>
              <a:rPr lang="pt-BR" altLang="pt-BR" dirty="0">
                <a:latin typeface="Arial" panose="020B0604020202020204" pitchFamily="34" charset="0"/>
              </a:rPr>
              <a:t> </a:t>
            </a:r>
          </a:p>
          <a:p>
            <a:pPr marL="2209800" lvl="4" indent="-381000">
              <a:lnSpc>
                <a:spcPct val="90000"/>
              </a:lnSpc>
            </a:pPr>
            <a:r>
              <a:rPr lang="pt-BR" altLang="pt-BR" dirty="0">
                <a:latin typeface="Arial" panose="020B0604020202020204" pitchFamily="34" charset="0"/>
              </a:rPr>
              <a:t>“desafoga” a quantidade de bloqueios sobre dados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y</a:t>
            </a:r>
            <a:r>
              <a:rPr lang="pt-BR" altLang="pt-BR" dirty="0">
                <a:latin typeface="Arial" panose="020B0604020202020204" pitchFamily="34" charset="0"/>
              </a:rPr>
              <a:t> pode assumir o controle das transações de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x</a:t>
            </a:r>
            <a:r>
              <a:rPr lang="pt-BR" altLang="pt-BR" i="1" baseline="-25000" dirty="0">
                <a:latin typeface="Arial" panose="020B0604020202020204" pitchFamily="34" charset="0"/>
              </a:rPr>
              <a:t> </a:t>
            </a:r>
            <a:r>
              <a:rPr lang="pt-BR" altLang="pt-BR" dirty="0">
                <a:latin typeface="Arial" panose="020B0604020202020204" pitchFamily="34" charset="0"/>
              </a:rPr>
              <a:t>que estejam executando nele (em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y</a:t>
            </a:r>
            <a:r>
              <a:rPr lang="pt-BR" altLang="pt-BR" dirty="0">
                <a:latin typeface="Arial" panose="020B0604020202020204" pitchFamily="34" charset="0"/>
              </a:rPr>
              <a:t>)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dirty="0">
                <a:latin typeface="Arial" panose="020B0604020202020204" pitchFamily="34" charset="0"/>
              </a:rPr>
              <a:t>decidindo por efetivar ou abortar essas transações</a:t>
            </a:r>
          </a:p>
          <a:p>
            <a:pPr marL="1752600" lvl="3" indent="-381000">
              <a:lnSpc>
                <a:spcPct val="90000"/>
              </a:lnSpc>
            </a:pPr>
            <a:r>
              <a:rPr lang="pt-BR" altLang="pt-BR" dirty="0">
                <a:latin typeface="Arial" panose="020B0604020202020204" pitchFamily="34" charset="0"/>
              </a:rPr>
              <a:t>ver técnica 2PC</a:t>
            </a:r>
          </a:p>
        </p:txBody>
      </p:sp>
      <p:sp>
        <p:nvSpPr>
          <p:cNvPr id="174085" name="Rectangle 5">
            <a:extLst>
              <a:ext uri="{FF2B5EF4-FFF2-40B4-BE49-F238E27FC236}">
                <a16:creationId xmlns:a16="http://schemas.microsoft.com/office/drawing/2014/main" id="{CC280E67-E421-47C0-903A-9465A318B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-15875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 i="1">
                <a:latin typeface="Arial" panose="020B0604020202020204" pitchFamily="34" charset="0"/>
              </a:rPr>
              <a:t>Recovery</a:t>
            </a:r>
            <a:r>
              <a:rPr lang="pt-BR" altLang="pt-BR" sz="4100">
                <a:latin typeface="Arial" panose="020B0604020202020204" pitchFamily="34" charset="0"/>
              </a:rPr>
              <a:t> em um BDD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8" name="Rectangle 4">
            <a:extLst>
              <a:ext uri="{FF2B5EF4-FFF2-40B4-BE49-F238E27FC236}">
                <a16:creationId xmlns:a16="http://schemas.microsoft.com/office/drawing/2014/main" id="{B65A0B6A-A3AB-4573-BB04-09ACCBE24C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12925" y="1112839"/>
            <a:ext cx="8528050" cy="6099175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pt-BR" altLang="pt-BR"/>
              <a:t>Reintegração de </a:t>
            </a:r>
            <a:r>
              <a:rPr lang="pt-BR" altLang="pt-BR" i="1"/>
              <a:t>N</a:t>
            </a:r>
            <a:r>
              <a:rPr lang="pt-BR" altLang="pt-BR" i="1" baseline="-25000"/>
              <a:t>x</a:t>
            </a:r>
            <a:r>
              <a:rPr lang="pt-BR" altLang="pt-BR"/>
              <a:t> após falha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/>
              <a:t>informa aos demais nodos que está ativo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/>
              <a:t>atualiza as cópias de seus dados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/>
              <a:t>UNDO e/ou REDO de transações locais e  distribuídas que atualizaram seus dados</a:t>
            </a:r>
          </a:p>
          <a:p>
            <a:pPr marL="1752600" lvl="3" indent="-381000">
              <a:lnSpc>
                <a:spcPct val="90000"/>
              </a:lnSpc>
            </a:pPr>
            <a:r>
              <a:rPr lang="pt-BR" altLang="pt-BR"/>
              <a:t>consulta situação das transações distribuídas nos </a:t>
            </a:r>
            <a:r>
              <a:rPr lang="pt-BR" altLang="pt-BR" i="1"/>
              <a:t>Logs</a:t>
            </a:r>
            <a:r>
              <a:rPr lang="pt-BR" altLang="pt-BR"/>
              <a:t> dos nodos responsáveis por elas</a:t>
            </a:r>
          </a:p>
          <a:p>
            <a:pPr marL="609600" indent="-609600">
              <a:lnSpc>
                <a:spcPct val="90000"/>
              </a:lnSpc>
            </a:pPr>
            <a:r>
              <a:rPr lang="pt-BR" altLang="pt-BR"/>
              <a:t>Atomicidade e Durabilidade Distribuída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/>
              <a:t>técnica </a:t>
            </a:r>
            <a:r>
              <a:rPr lang="pt-BR" altLang="pt-BR">
                <a:solidFill>
                  <a:schemeClr val="accent2"/>
                </a:solidFill>
              </a:rPr>
              <a:t>2PC (</a:t>
            </a:r>
            <a:r>
              <a:rPr lang="pt-BR" altLang="pt-BR" i="1">
                <a:solidFill>
                  <a:schemeClr val="accent2"/>
                </a:solidFill>
              </a:rPr>
              <a:t>2-Phase Commit</a:t>
            </a:r>
            <a:r>
              <a:rPr lang="pt-BR" altLang="pt-BR">
                <a:solidFill>
                  <a:schemeClr val="accent2"/>
                </a:solidFill>
              </a:rPr>
              <a:t>)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/>
              <a:t>considera-se uma transação distribuída </a:t>
            </a:r>
            <a:r>
              <a:rPr lang="pt-BR" altLang="pt-BR" i="1"/>
              <a:t>T</a:t>
            </a:r>
            <a:r>
              <a:rPr lang="pt-BR" altLang="pt-BR" i="1" baseline="-25000"/>
              <a:t>x</a:t>
            </a:r>
            <a:r>
              <a:rPr lang="pt-BR" altLang="pt-BR"/>
              <a:t>  coordenada por um nodo </a:t>
            </a:r>
            <a:r>
              <a:rPr lang="pt-BR" altLang="pt-BR" i="1"/>
              <a:t>C</a:t>
            </a:r>
            <a:r>
              <a:rPr lang="pt-BR" altLang="pt-BR" i="1" baseline="-25000"/>
              <a:t>i</a:t>
            </a:r>
            <a:r>
              <a:rPr lang="pt-BR" altLang="pt-BR" baseline="-25000"/>
              <a:t> 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/>
              <a:t>protocolo 2PC inicia quando </a:t>
            </a:r>
            <a:r>
              <a:rPr lang="pt-BR" altLang="pt-BR" i="1"/>
              <a:t>C</a:t>
            </a:r>
            <a:r>
              <a:rPr lang="pt-BR" altLang="pt-BR" i="1" baseline="-25000"/>
              <a:t>i</a:t>
            </a:r>
            <a:r>
              <a:rPr lang="pt-BR" altLang="pt-BR"/>
              <a:t> recebe mensagens de todos os nodos (</a:t>
            </a:r>
            <a:r>
              <a:rPr lang="pt-BR" altLang="pt-BR" i="1">
                <a:solidFill>
                  <a:schemeClr val="accent2"/>
                </a:solidFill>
              </a:rPr>
              <a:t>“finish T</a:t>
            </a:r>
            <a:r>
              <a:rPr lang="pt-BR" altLang="pt-BR" i="1" baseline="-25000">
                <a:solidFill>
                  <a:schemeClr val="accent2"/>
                </a:solidFill>
              </a:rPr>
              <a:t>x</a:t>
            </a:r>
            <a:r>
              <a:rPr lang="pt-BR" altLang="pt-BR" i="1">
                <a:solidFill>
                  <a:schemeClr val="accent2"/>
                </a:solidFill>
              </a:rPr>
              <a:t>”</a:t>
            </a:r>
            <a:r>
              <a:rPr lang="pt-BR" altLang="pt-BR"/>
              <a:t>), sinalizando que já executaram todas as ações de </a:t>
            </a:r>
            <a:r>
              <a:rPr lang="pt-BR" altLang="pt-BR" i="1"/>
              <a:t>T</a:t>
            </a:r>
            <a:r>
              <a:rPr lang="pt-BR" altLang="pt-BR" i="1" baseline="-25000"/>
              <a:t>x</a:t>
            </a:r>
          </a:p>
        </p:txBody>
      </p:sp>
      <p:sp>
        <p:nvSpPr>
          <p:cNvPr id="175109" name="Rectangle 5">
            <a:extLst>
              <a:ext uri="{FF2B5EF4-FFF2-40B4-BE49-F238E27FC236}">
                <a16:creationId xmlns:a16="http://schemas.microsoft.com/office/drawing/2014/main" id="{21961C8E-FFC1-45DC-A2FD-4BD5BC104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9850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 i="1">
                <a:latin typeface="Arial" panose="020B0604020202020204" pitchFamily="34" charset="0"/>
              </a:rPr>
              <a:t>Recovery</a:t>
            </a:r>
            <a:r>
              <a:rPr lang="pt-BR" altLang="pt-BR" sz="4100">
                <a:latin typeface="Arial" panose="020B0604020202020204" pitchFamily="34" charset="0"/>
              </a:rPr>
              <a:t> em um BDD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Rectangle 4">
            <a:extLst>
              <a:ext uri="{FF2B5EF4-FFF2-40B4-BE49-F238E27FC236}">
                <a16:creationId xmlns:a16="http://schemas.microsoft.com/office/drawing/2014/main" id="{2F6D04B9-EEB2-4D13-B64B-CD60BE0DD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12925" y="1462089"/>
            <a:ext cx="8528050" cy="6099175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b="1" dirty="0">
                <a:solidFill>
                  <a:schemeClr val="accent2"/>
                </a:solidFill>
                <a:latin typeface="Arial" panose="020B0604020202020204" pitchFamily="34" charset="0"/>
              </a:rPr>
              <a:t>Fase 1 – Confirmação de </a:t>
            </a:r>
            <a:r>
              <a:rPr lang="pt-BR" altLang="pt-BR" b="1" i="1" dirty="0" err="1">
                <a:solidFill>
                  <a:schemeClr val="accent2"/>
                </a:solidFill>
                <a:latin typeface="Arial" panose="020B0604020202020204" pitchFamily="34" charset="0"/>
              </a:rPr>
              <a:t>Commit</a:t>
            </a:r>
            <a:endParaRPr lang="pt-BR" altLang="pt-BR" b="1" dirty="0">
              <a:latin typeface="Arial" panose="020B0604020202020204" pitchFamily="34" charset="0"/>
            </a:endParaRPr>
          </a:p>
          <a:p>
            <a:pPr marL="990600" lvl="1" indent="-533400"/>
            <a:r>
              <a:rPr lang="pt-BR" altLang="pt-BR" i="1" dirty="0" err="1">
                <a:latin typeface="Arial" panose="020B0604020202020204" pitchFamily="34" charset="0"/>
              </a:rPr>
              <a:t>C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i</a:t>
            </a:r>
            <a:r>
              <a:rPr lang="pt-BR" altLang="pt-BR" baseline="-25000" dirty="0">
                <a:latin typeface="Arial" panose="020B0604020202020204" pitchFamily="34" charset="0"/>
              </a:rPr>
              <a:t>  </a:t>
            </a:r>
            <a:r>
              <a:rPr lang="pt-BR" altLang="pt-BR" dirty="0">
                <a:latin typeface="Arial" panose="020B0604020202020204" pitchFamily="34" charset="0"/>
              </a:rPr>
              <a:t>envia 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“prepare </a:t>
            </a:r>
            <a:r>
              <a:rPr lang="pt-BR" altLang="pt-BR" i="1" dirty="0" err="1">
                <a:solidFill>
                  <a:srgbClr val="008000"/>
                </a:solidFill>
                <a:latin typeface="Arial" panose="020B0604020202020204" pitchFamily="34" charset="0"/>
              </a:rPr>
              <a:t>T</a:t>
            </a:r>
            <a:r>
              <a:rPr lang="pt-BR" altLang="pt-BR" i="1" baseline="-25000" dirty="0" err="1">
                <a:solidFill>
                  <a:srgbClr val="008000"/>
                </a:solidFill>
                <a:latin typeface="Arial" panose="020B0604020202020204" pitchFamily="34" charset="0"/>
              </a:rPr>
              <a:t>x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”</a:t>
            </a:r>
            <a:r>
              <a:rPr lang="pt-BR" altLang="pt-BR" dirty="0">
                <a:latin typeface="Arial" panose="020B0604020202020204" pitchFamily="34" charset="0"/>
              </a:rPr>
              <a:t> para os nodos que executaram </a:t>
            </a:r>
            <a:r>
              <a:rPr lang="pt-BR" altLang="pt-BR" i="1" dirty="0" err="1">
                <a:latin typeface="Arial" panose="020B0604020202020204" pitchFamily="34" charset="0"/>
              </a:rPr>
              <a:t>T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x</a:t>
            </a:r>
            <a:endParaRPr lang="pt-BR" altLang="pt-BR" i="1" baseline="-25000" dirty="0">
              <a:latin typeface="Arial" panose="020B0604020202020204" pitchFamily="34" charset="0"/>
            </a:endParaRPr>
          </a:p>
          <a:p>
            <a:pPr marL="1371600" lvl="2" indent="-457200"/>
            <a:r>
              <a:rPr lang="pt-BR" altLang="pt-BR" i="1" dirty="0" err="1">
                <a:latin typeface="Arial" panose="020B0604020202020204" pitchFamily="34" charset="0"/>
              </a:rPr>
              <a:t>C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i</a:t>
            </a:r>
            <a:r>
              <a:rPr lang="pt-BR" altLang="pt-BR" dirty="0">
                <a:latin typeface="Arial" panose="020B0604020202020204" pitchFamily="34" charset="0"/>
              </a:rPr>
              <a:t> grava antes </a:t>
            </a:r>
            <a:r>
              <a:rPr lang="pt-BR" altLang="pt-BR" dirty="0">
                <a:latin typeface="Courier New" panose="02070309020205020404" pitchFamily="49" charset="0"/>
              </a:rPr>
              <a:t>&lt;prepare </a:t>
            </a:r>
            <a:r>
              <a:rPr lang="pt-BR" altLang="pt-BR" dirty="0" err="1">
                <a:latin typeface="Courier New" panose="02070309020205020404" pitchFamily="49" charset="0"/>
              </a:rPr>
              <a:t>Tx</a:t>
            </a:r>
            <a:r>
              <a:rPr lang="pt-BR" altLang="pt-BR" dirty="0">
                <a:latin typeface="Courier New" panose="02070309020205020404" pitchFamily="49" charset="0"/>
              </a:rPr>
              <a:t>&gt;</a:t>
            </a:r>
            <a:r>
              <a:rPr lang="pt-BR" altLang="pt-BR" dirty="0">
                <a:latin typeface="Arial" panose="020B0604020202020204" pitchFamily="34" charset="0"/>
              </a:rPr>
              <a:t> no seu </a:t>
            </a:r>
            <a:r>
              <a:rPr lang="pt-BR" altLang="pt-BR" i="1" dirty="0">
                <a:latin typeface="Arial" panose="020B0604020202020204" pitchFamily="34" charset="0"/>
              </a:rPr>
              <a:t>Log</a:t>
            </a:r>
            <a:endParaRPr lang="pt-BR" altLang="pt-BR" dirty="0">
              <a:latin typeface="Arial" panose="020B0604020202020204" pitchFamily="34" charset="0"/>
            </a:endParaRPr>
          </a:p>
          <a:p>
            <a:pPr marL="990600" lvl="1" indent="-533400"/>
            <a:r>
              <a:rPr lang="pt-BR" altLang="pt-BR" dirty="0">
                <a:latin typeface="Arial" panose="020B0604020202020204" pitchFamily="34" charset="0"/>
              </a:rPr>
              <a:t>cada nodo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k</a:t>
            </a:r>
            <a:r>
              <a:rPr lang="pt-BR" altLang="pt-BR" dirty="0">
                <a:latin typeface="Arial" panose="020B0604020202020204" pitchFamily="34" charset="0"/>
              </a:rPr>
              <a:t> informa se pode efetivar ou não </a:t>
            </a:r>
            <a:r>
              <a:rPr lang="pt-BR" altLang="pt-BR" i="1" dirty="0" err="1">
                <a:latin typeface="Arial" panose="020B0604020202020204" pitchFamily="34" charset="0"/>
              </a:rPr>
              <a:t>T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x</a:t>
            </a:r>
            <a:r>
              <a:rPr lang="pt-BR" altLang="pt-BR" dirty="0">
                <a:latin typeface="Arial" panose="020B0604020202020204" pitchFamily="34" charset="0"/>
              </a:rPr>
              <a:t>, enviando 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“</a:t>
            </a:r>
            <a:r>
              <a:rPr lang="pt-BR" altLang="pt-BR" i="1" dirty="0" err="1">
                <a:solidFill>
                  <a:srgbClr val="008000"/>
                </a:solidFill>
                <a:latin typeface="Arial" panose="020B0604020202020204" pitchFamily="34" charset="0"/>
              </a:rPr>
              <a:t>ready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 </a:t>
            </a:r>
            <a:r>
              <a:rPr lang="pt-BR" altLang="pt-BR" i="1" dirty="0" err="1">
                <a:solidFill>
                  <a:srgbClr val="008000"/>
                </a:solidFill>
                <a:latin typeface="Arial" panose="020B0604020202020204" pitchFamily="34" charset="0"/>
              </a:rPr>
              <a:t>T</a:t>
            </a:r>
            <a:r>
              <a:rPr lang="pt-BR" altLang="pt-BR" i="1" baseline="-25000" dirty="0" err="1">
                <a:solidFill>
                  <a:srgbClr val="008000"/>
                </a:solidFill>
                <a:latin typeface="Arial" panose="020B0604020202020204" pitchFamily="34" charset="0"/>
              </a:rPr>
              <a:t>x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”</a:t>
            </a:r>
            <a:r>
              <a:rPr lang="pt-BR" altLang="pt-BR" dirty="0">
                <a:latin typeface="Arial" panose="020B0604020202020204" pitchFamily="34" charset="0"/>
              </a:rPr>
              <a:t> ou 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“</a:t>
            </a:r>
            <a:r>
              <a:rPr lang="pt-BR" altLang="pt-BR" i="1" dirty="0" err="1">
                <a:solidFill>
                  <a:srgbClr val="008000"/>
                </a:solidFill>
                <a:latin typeface="Arial" panose="020B0604020202020204" pitchFamily="34" charset="0"/>
              </a:rPr>
              <a:t>abort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 </a:t>
            </a:r>
            <a:r>
              <a:rPr lang="pt-BR" altLang="pt-BR" i="1" dirty="0" err="1">
                <a:solidFill>
                  <a:srgbClr val="008000"/>
                </a:solidFill>
                <a:latin typeface="Arial" panose="020B0604020202020204" pitchFamily="34" charset="0"/>
              </a:rPr>
              <a:t>T</a:t>
            </a:r>
            <a:r>
              <a:rPr lang="pt-BR" altLang="pt-BR" i="1" baseline="-25000" dirty="0" err="1">
                <a:solidFill>
                  <a:srgbClr val="008000"/>
                </a:solidFill>
                <a:latin typeface="Arial" panose="020B0604020202020204" pitchFamily="34" charset="0"/>
              </a:rPr>
              <a:t>x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”</a:t>
            </a:r>
            <a:r>
              <a:rPr lang="pt-BR" altLang="pt-BR" dirty="0">
                <a:latin typeface="Arial" panose="020B0604020202020204" pitchFamily="34" charset="0"/>
              </a:rPr>
              <a:t> </a:t>
            </a:r>
          </a:p>
          <a:p>
            <a:pPr marL="1371600" lvl="2" indent="-457200"/>
            <a:r>
              <a:rPr lang="pt-BR" altLang="pt-BR" dirty="0">
                <a:latin typeface="Arial" panose="020B0604020202020204" pitchFamily="34" charset="0"/>
              </a:rPr>
              <a:t>se enviou </a:t>
            </a:r>
            <a:r>
              <a:rPr lang="pt-BR" altLang="pt-BR" i="1" dirty="0">
                <a:latin typeface="Arial" panose="020B0604020202020204" pitchFamily="34" charset="0"/>
              </a:rPr>
              <a:t>“</a:t>
            </a:r>
            <a:r>
              <a:rPr lang="pt-BR" altLang="pt-BR" i="1" dirty="0" err="1">
                <a:latin typeface="Arial" panose="020B0604020202020204" pitchFamily="34" charset="0"/>
              </a:rPr>
              <a:t>ready</a:t>
            </a:r>
            <a:r>
              <a:rPr lang="pt-BR" altLang="pt-BR" i="1" dirty="0">
                <a:latin typeface="Arial" panose="020B0604020202020204" pitchFamily="34" charset="0"/>
              </a:rPr>
              <a:t> </a:t>
            </a:r>
            <a:r>
              <a:rPr lang="pt-BR" altLang="pt-BR" i="1" dirty="0" err="1">
                <a:latin typeface="Arial" panose="020B0604020202020204" pitchFamily="34" charset="0"/>
              </a:rPr>
              <a:t>Tx</a:t>
            </a:r>
            <a:r>
              <a:rPr lang="pt-BR" altLang="pt-BR" i="1" dirty="0">
                <a:latin typeface="Arial" panose="020B0604020202020204" pitchFamily="34" charset="0"/>
              </a:rPr>
              <a:t>”</a:t>
            </a:r>
            <a:r>
              <a:rPr lang="pt-BR" altLang="pt-BR" dirty="0">
                <a:latin typeface="Arial" panose="020B0604020202020204" pitchFamily="34" charset="0"/>
              </a:rPr>
              <a:t>, </a:t>
            </a:r>
            <a:r>
              <a:rPr lang="pt-BR" altLang="pt-BR" i="1" dirty="0" err="1">
                <a:latin typeface="Arial" panose="020B0604020202020204" pitchFamily="34" charset="0"/>
              </a:rPr>
              <a:t>N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k</a:t>
            </a:r>
            <a:r>
              <a:rPr lang="pt-BR" altLang="pt-BR" dirty="0">
                <a:latin typeface="Arial" panose="020B0604020202020204" pitchFamily="34" charset="0"/>
              </a:rPr>
              <a:t> grava </a:t>
            </a:r>
            <a:r>
              <a:rPr lang="pt-BR" altLang="pt-BR" dirty="0">
                <a:latin typeface="Courier New" panose="02070309020205020404" pitchFamily="49" charset="0"/>
              </a:rPr>
              <a:t>&lt;</a:t>
            </a:r>
            <a:r>
              <a:rPr lang="pt-BR" altLang="pt-BR" dirty="0" err="1">
                <a:latin typeface="Courier New" panose="02070309020205020404" pitchFamily="49" charset="0"/>
              </a:rPr>
              <a:t>ready</a:t>
            </a:r>
            <a:r>
              <a:rPr lang="pt-BR" altLang="pt-BR" dirty="0">
                <a:latin typeface="Courier New" panose="02070309020205020404" pitchFamily="49" charset="0"/>
              </a:rPr>
              <a:t> </a:t>
            </a:r>
            <a:r>
              <a:rPr lang="pt-BR" altLang="pt-BR" dirty="0" err="1">
                <a:latin typeface="Courier New" panose="02070309020205020404" pitchFamily="49" charset="0"/>
              </a:rPr>
              <a:t>Tx</a:t>
            </a:r>
            <a:r>
              <a:rPr lang="pt-BR" altLang="pt-BR" dirty="0">
                <a:latin typeface="Courier New" panose="02070309020205020404" pitchFamily="49" charset="0"/>
              </a:rPr>
              <a:t>&gt;</a:t>
            </a:r>
            <a:r>
              <a:rPr lang="pt-BR" altLang="pt-BR" dirty="0">
                <a:latin typeface="Arial" panose="020B0604020202020204" pitchFamily="34" charset="0"/>
              </a:rPr>
              <a:t> no seu </a:t>
            </a:r>
            <a:r>
              <a:rPr lang="pt-BR" altLang="pt-BR" i="1" dirty="0">
                <a:latin typeface="Arial" panose="020B0604020202020204" pitchFamily="34" charset="0"/>
              </a:rPr>
              <a:t>Log</a:t>
            </a:r>
          </a:p>
        </p:txBody>
      </p:sp>
      <p:sp>
        <p:nvSpPr>
          <p:cNvPr id="176133" name="Rectangle 5">
            <a:extLst>
              <a:ext uri="{FF2B5EF4-FFF2-40B4-BE49-F238E27FC236}">
                <a16:creationId xmlns:a16="http://schemas.microsoft.com/office/drawing/2014/main" id="{937B6042-0974-46A9-B429-308AB40F4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92088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Técnica 2PC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1026">
            <a:extLst>
              <a:ext uri="{FF2B5EF4-FFF2-40B4-BE49-F238E27FC236}">
                <a16:creationId xmlns:a16="http://schemas.microsoft.com/office/drawing/2014/main" id="{D629F47F-9122-46DB-96BB-972BE19C3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4826" y="1250951"/>
            <a:ext cx="8893175" cy="6296025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 b="1" dirty="0">
                <a:solidFill>
                  <a:schemeClr val="accent2"/>
                </a:solidFill>
                <a:latin typeface="Arial" panose="020B0604020202020204" pitchFamily="34" charset="0"/>
              </a:rPr>
              <a:t>Fase 2 – Decisão</a:t>
            </a:r>
          </a:p>
          <a:p>
            <a:pPr marL="990600" lvl="1" indent="-533400"/>
            <a:r>
              <a:rPr lang="pt-BR" altLang="pt-BR" i="1" dirty="0" err="1">
                <a:latin typeface="Arial" panose="020B0604020202020204" pitchFamily="34" charset="0"/>
              </a:rPr>
              <a:t>C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i</a:t>
            </a:r>
            <a:r>
              <a:rPr lang="pt-BR" altLang="pt-BR" baseline="-25000" dirty="0">
                <a:latin typeface="Arial" panose="020B0604020202020204" pitchFamily="34" charset="0"/>
              </a:rPr>
              <a:t>  </a:t>
            </a:r>
            <a:r>
              <a:rPr lang="pt-BR" altLang="pt-BR" dirty="0">
                <a:latin typeface="Arial" panose="020B0604020202020204" pitchFamily="34" charset="0"/>
              </a:rPr>
              <a:t>recebe </a:t>
            </a:r>
            <a:r>
              <a:rPr lang="pt-BR" altLang="pt-BR" sz="2000" dirty="0">
                <a:latin typeface="Arial" panose="020B0604020202020204" pitchFamily="34" charset="0"/>
              </a:rPr>
              <a:t>(ou não)</a:t>
            </a:r>
            <a:r>
              <a:rPr lang="pt-BR" altLang="pt-BR" dirty="0">
                <a:latin typeface="Arial" panose="020B0604020202020204" pitchFamily="34" charset="0"/>
              </a:rPr>
              <a:t> respostas e decide o que faz</a:t>
            </a:r>
          </a:p>
          <a:p>
            <a:pPr marL="990600" lvl="1" indent="-533400"/>
            <a:r>
              <a:rPr lang="pt-BR" altLang="pt-BR" dirty="0">
                <a:latin typeface="Arial" panose="020B0604020202020204" pitchFamily="34" charset="0"/>
              </a:rPr>
              <a:t>se </a:t>
            </a:r>
            <a:r>
              <a:rPr lang="pt-BR" altLang="pt-BR" i="1" dirty="0" err="1">
                <a:latin typeface="Arial" panose="020B0604020202020204" pitchFamily="34" charset="0"/>
              </a:rPr>
              <a:t>C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i</a:t>
            </a:r>
            <a:r>
              <a:rPr lang="pt-BR" altLang="pt-BR" baseline="-25000" dirty="0">
                <a:latin typeface="Arial" panose="020B0604020202020204" pitchFamily="34" charset="0"/>
              </a:rPr>
              <a:t>  </a:t>
            </a:r>
            <a:r>
              <a:rPr lang="pt-BR" altLang="pt-BR" dirty="0">
                <a:latin typeface="Arial" panose="020B0604020202020204" pitchFamily="34" charset="0"/>
              </a:rPr>
              <a:t>recebe 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“</a:t>
            </a:r>
            <a:r>
              <a:rPr lang="pt-BR" altLang="pt-BR" i="1" dirty="0" err="1">
                <a:solidFill>
                  <a:srgbClr val="008000"/>
                </a:solidFill>
                <a:latin typeface="Arial" panose="020B0604020202020204" pitchFamily="34" charset="0"/>
              </a:rPr>
              <a:t>ready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 </a:t>
            </a:r>
            <a:r>
              <a:rPr lang="pt-BR" altLang="pt-BR" i="1" dirty="0" err="1">
                <a:solidFill>
                  <a:srgbClr val="008000"/>
                </a:solidFill>
                <a:latin typeface="Arial" panose="020B0604020202020204" pitchFamily="34" charset="0"/>
              </a:rPr>
              <a:t>T</a:t>
            </a:r>
            <a:r>
              <a:rPr lang="pt-BR" altLang="pt-BR" i="1" baseline="-25000" dirty="0" err="1">
                <a:solidFill>
                  <a:srgbClr val="008000"/>
                </a:solidFill>
                <a:latin typeface="Arial" panose="020B0604020202020204" pitchFamily="34" charset="0"/>
              </a:rPr>
              <a:t>x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”</a:t>
            </a:r>
            <a:r>
              <a:rPr lang="pt-BR" altLang="pt-BR" dirty="0">
                <a:latin typeface="Arial" panose="020B0604020202020204" pitchFamily="34" charset="0"/>
              </a:rPr>
              <a:t> de todos, ele realiza o </a:t>
            </a:r>
            <a:r>
              <a:rPr lang="pt-BR" altLang="pt-BR" i="1" dirty="0" err="1">
                <a:latin typeface="Arial" panose="020B0604020202020204" pitchFamily="34" charset="0"/>
              </a:rPr>
              <a:t>commit</a:t>
            </a:r>
            <a:endParaRPr lang="pt-BR" altLang="pt-BR" i="1" dirty="0">
              <a:latin typeface="Arial" panose="020B0604020202020204" pitchFamily="34" charset="0"/>
            </a:endParaRPr>
          </a:p>
          <a:p>
            <a:pPr marL="1371600" lvl="2" indent="-457200"/>
            <a:r>
              <a:rPr lang="pt-BR" altLang="pt-BR" dirty="0">
                <a:latin typeface="Arial" panose="020B0604020202020204" pitchFamily="34" charset="0"/>
              </a:rPr>
              <a:t>grava </a:t>
            </a:r>
            <a:r>
              <a:rPr lang="pt-BR" altLang="pt-BR" dirty="0">
                <a:latin typeface="Courier New" panose="02070309020205020404" pitchFamily="49" charset="0"/>
              </a:rPr>
              <a:t>&lt;</a:t>
            </a:r>
            <a:r>
              <a:rPr lang="pt-BR" altLang="pt-BR" dirty="0" err="1">
                <a:latin typeface="Courier New" panose="02070309020205020404" pitchFamily="49" charset="0"/>
              </a:rPr>
              <a:t>commit</a:t>
            </a:r>
            <a:r>
              <a:rPr lang="pt-BR" altLang="pt-BR" dirty="0">
                <a:latin typeface="Courier New" panose="02070309020205020404" pitchFamily="49" charset="0"/>
              </a:rPr>
              <a:t> </a:t>
            </a:r>
            <a:r>
              <a:rPr lang="pt-BR" altLang="pt-BR" dirty="0" err="1">
                <a:latin typeface="Courier New" panose="02070309020205020404" pitchFamily="49" charset="0"/>
              </a:rPr>
              <a:t>Tx</a:t>
            </a:r>
            <a:r>
              <a:rPr lang="pt-BR" altLang="pt-BR" dirty="0">
                <a:latin typeface="Courier New" panose="02070309020205020404" pitchFamily="49" charset="0"/>
              </a:rPr>
              <a:t>&gt;</a:t>
            </a:r>
            <a:r>
              <a:rPr lang="pt-BR" altLang="pt-BR" dirty="0">
                <a:latin typeface="Arial" panose="020B0604020202020204" pitchFamily="34" charset="0"/>
              </a:rPr>
              <a:t> no </a:t>
            </a:r>
            <a:r>
              <a:rPr lang="pt-BR" altLang="pt-BR" i="1" dirty="0">
                <a:latin typeface="Arial" panose="020B0604020202020204" pitchFamily="34" charset="0"/>
              </a:rPr>
              <a:t>Log</a:t>
            </a:r>
            <a:endParaRPr lang="pt-BR" altLang="pt-BR" dirty="0">
              <a:latin typeface="Arial" panose="020B0604020202020204" pitchFamily="34" charset="0"/>
            </a:endParaRPr>
          </a:p>
          <a:p>
            <a:pPr marL="1371600" lvl="2" indent="-457200"/>
            <a:r>
              <a:rPr lang="pt-BR" altLang="pt-BR" dirty="0">
                <a:latin typeface="Arial" panose="020B0604020202020204" pitchFamily="34" charset="0"/>
              </a:rPr>
              <a:t>envia 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“</a:t>
            </a:r>
            <a:r>
              <a:rPr lang="pt-BR" altLang="pt-BR" i="1" dirty="0" err="1">
                <a:solidFill>
                  <a:srgbClr val="008000"/>
                </a:solidFill>
                <a:latin typeface="Arial" panose="020B0604020202020204" pitchFamily="34" charset="0"/>
              </a:rPr>
              <a:t>commit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 </a:t>
            </a:r>
            <a:r>
              <a:rPr lang="pt-BR" altLang="pt-BR" i="1" dirty="0" err="1">
                <a:solidFill>
                  <a:srgbClr val="008000"/>
                </a:solidFill>
                <a:latin typeface="Arial" panose="020B0604020202020204" pitchFamily="34" charset="0"/>
              </a:rPr>
              <a:t>T</a:t>
            </a:r>
            <a:r>
              <a:rPr lang="pt-BR" altLang="pt-BR" i="1" baseline="-25000" dirty="0" err="1">
                <a:solidFill>
                  <a:srgbClr val="008000"/>
                </a:solidFill>
                <a:latin typeface="Arial" panose="020B0604020202020204" pitchFamily="34" charset="0"/>
              </a:rPr>
              <a:t>x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”</a:t>
            </a:r>
            <a:r>
              <a:rPr lang="pt-BR" altLang="pt-BR" dirty="0">
                <a:solidFill>
                  <a:srgbClr val="008000"/>
                </a:solidFill>
                <a:latin typeface="Arial" panose="020B0604020202020204" pitchFamily="34" charset="0"/>
              </a:rPr>
              <a:t> </a:t>
            </a:r>
            <a:r>
              <a:rPr lang="pt-BR" altLang="pt-BR" dirty="0">
                <a:latin typeface="Arial" panose="020B0604020202020204" pitchFamily="34" charset="0"/>
              </a:rPr>
              <a:t>para os nodos e todos registram no </a:t>
            </a:r>
            <a:r>
              <a:rPr lang="pt-BR" altLang="pt-BR" i="1" dirty="0">
                <a:latin typeface="Arial" panose="020B0604020202020204" pitchFamily="34" charset="0"/>
              </a:rPr>
              <a:t>Log</a:t>
            </a:r>
          </a:p>
          <a:p>
            <a:pPr marL="1371600" lvl="2" indent="-457200"/>
            <a:r>
              <a:rPr lang="pt-BR" altLang="pt-BR" dirty="0">
                <a:latin typeface="Arial" panose="020B0604020202020204" pitchFamily="34" charset="0"/>
              </a:rPr>
              <a:t>se </a:t>
            </a:r>
            <a:r>
              <a:rPr lang="pt-BR" altLang="pt-BR" i="1" dirty="0" err="1">
                <a:latin typeface="Arial" panose="020B0604020202020204" pitchFamily="34" charset="0"/>
              </a:rPr>
              <a:t>C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i</a:t>
            </a:r>
            <a:r>
              <a:rPr lang="pt-BR" altLang="pt-BR" dirty="0">
                <a:latin typeface="Arial" panose="020B0604020202020204" pitchFamily="34" charset="0"/>
              </a:rPr>
              <a:t> recebe confirmação do </a:t>
            </a:r>
            <a:r>
              <a:rPr lang="pt-BR" altLang="pt-BR" i="1" dirty="0" err="1">
                <a:latin typeface="Arial" panose="020B0604020202020204" pitchFamily="34" charset="0"/>
              </a:rPr>
              <a:t>commit</a:t>
            </a:r>
            <a:r>
              <a:rPr lang="pt-BR" altLang="pt-BR" dirty="0">
                <a:latin typeface="Arial" panose="020B0604020202020204" pitchFamily="34" charset="0"/>
              </a:rPr>
              <a:t> </a:t>
            </a:r>
            <a:r>
              <a:rPr lang="pt-BR" altLang="pt-BR" i="1" dirty="0" err="1">
                <a:latin typeface="Arial" panose="020B0604020202020204" pitchFamily="34" charset="0"/>
              </a:rPr>
              <a:t>Tx</a:t>
            </a:r>
            <a:r>
              <a:rPr lang="pt-BR" altLang="pt-BR" dirty="0">
                <a:latin typeface="Arial" panose="020B0604020202020204" pitchFamily="34" charset="0"/>
              </a:rPr>
              <a:t> de todos os nodos (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“</a:t>
            </a:r>
            <a:r>
              <a:rPr lang="pt-BR" altLang="pt-BR" i="1" dirty="0" err="1">
                <a:solidFill>
                  <a:srgbClr val="008000"/>
                </a:solidFill>
                <a:latin typeface="Arial" panose="020B0604020202020204" pitchFamily="34" charset="0"/>
              </a:rPr>
              <a:t>acknowledge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 </a:t>
            </a:r>
            <a:r>
              <a:rPr lang="pt-BR" altLang="pt-BR" i="1" dirty="0" err="1">
                <a:solidFill>
                  <a:srgbClr val="008000"/>
                </a:solidFill>
                <a:latin typeface="Arial" panose="020B0604020202020204" pitchFamily="34" charset="0"/>
              </a:rPr>
              <a:t>T</a:t>
            </a:r>
            <a:r>
              <a:rPr lang="pt-BR" altLang="pt-BR" i="1" baseline="-25000" dirty="0" err="1">
                <a:solidFill>
                  <a:srgbClr val="008000"/>
                </a:solidFill>
                <a:latin typeface="Arial" panose="020B0604020202020204" pitchFamily="34" charset="0"/>
              </a:rPr>
              <a:t>x</a:t>
            </a:r>
            <a:r>
              <a:rPr lang="pt-BR" altLang="pt-BR" i="1" dirty="0">
                <a:solidFill>
                  <a:srgbClr val="008000"/>
                </a:solidFill>
                <a:latin typeface="Arial" panose="020B0604020202020204" pitchFamily="34" charset="0"/>
              </a:rPr>
              <a:t>”</a:t>
            </a:r>
            <a:r>
              <a:rPr lang="pt-BR" altLang="pt-BR" dirty="0">
                <a:latin typeface="Arial" panose="020B0604020202020204" pitchFamily="34" charset="0"/>
              </a:rPr>
              <a:t>)</a:t>
            </a:r>
          </a:p>
          <a:p>
            <a:pPr marL="1752600" lvl="3" indent="-381000"/>
            <a:r>
              <a:rPr lang="pt-BR" altLang="pt-BR" i="1" dirty="0" err="1">
                <a:latin typeface="Arial" panose="020B0604020202020204" pitchFamily="34" charset="0"/>
              </a:rPr>
              <a:t>C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i</a:t>
            </a:r>
            <a:r>
              <a:rPr lang="pt-BR" altLang="pt-BR" dirty="0">
                <a:latin typeface="Arial" panose="020B0604020202020204" pitchFamily="34" charset="0"/>
              </a:rPr>
              <a:t> grava </a:t>
            </a:r>
            <a:r>
              <a:rPr lang="pt-BR" altLang="pt-BR" dirty="0">
                <a:latin typeface="Courier New" panose="02070309020205020404" pitchFamily="49" charset="0"/>
              </a:rPr>
              <a:t>&lt;complete </a:t>
            </a:r>
            <a:r>
              <a:rPr lang="pt-BR" altLang="pt-BR" dirty="0" err="1">
                <a:latin typeface="Courier New" panose="02070309020205020404" pitchFamily="49" charset="0"/>
              </a:rPr>
              <a:t>Tx</a:t>
            </a:r>
            <a:r>
              <a:rPr lang="pt-BR" altLang="pt-BR" dirty="0">
                <a:latin typeface="Courier New" panose="02070309020205020404" pitchFamily="49" charset="0"/>
              </a:rPr>
              <a:t>&gt;</a:t>
            </a:r>
            <a:r>
              <a:rPr lang="pt-BR" altLang="pt-BR" dirty="0">
                <a:latin typeface="Arial" panose="020B0604020202020204" pitchFamily="34" charset="0"/>
              </a:rPr>
              <a:t> no </a:t>
            </a:r>
            <a:r>
              <a:rPr lang="pt-BR" altLang="pt-BR" i="1" dirty="0">
                <a:latin typeface="Arial" panose="020B0604020202020204" pitchFamily="34" charset="0"/>
              </a:rPr>
              <a:t>Log</a:t>
            </a:r>
          </a:p>
          <a:p>
            <a:pPr marL="2209800" lvl="4" indent="-381000"/>
            <a:r>
              <a:rPr lang="pt-BR" altLang="pt-BR" dirty="0">
                <a:latin typeface="Arial" panose="020B0604020202020204" pitchFamily="34" charset="0"/>
              </a:rPr>
              <a:t>garantia de que </a:t>
            </a:r>
            <a:r>
              <a:rPr lang="pt-BR" altLang="pt-BR" i="1" dirty="0" err="1">
                <a:latin typeface="Arial" panose="020B0604020202020204" pitchFamily="34" charset="0"/>
              </a:rPr>
              <a:t>Tx</a:t>
            </a:r>
            <a:r>
              <a:rPr lang="pt-BR" altLang="pt-BR" dirty="0">
                <a:latin typeface="Arial" panose="020B0604020202020204" pitchFamily="34" charset="0"/>
              </a:rPr>
              <a:t> está realmente encerrada no BDD</a:t>
            </a:r>
          </a:p>
          <a:p>
            <a:pPr marL="2209800" lvl="4" indent="-381000"/>
            <a:r>
              <a:rPr lang="pt-BR" altLang="pt-BR" dirty="0">
                <a:latin typeface="Arial" panose="020B0604020202020204" pitchFamily="34" charset="0"/>
              </a:rPr>
              <a:t>evita </a:t>
            </a:r>
            <a:r>
              <a:rPr lang="pt-BR" altLang="pt-BR" i="1" dirty="0">
                <a:latin typeface="Arial" panose="020B0604020202020204" pitchFamily="34" charset="0"/>
              </a:rPr>
              <a:t>REDO(</a:t>
            </a:r>
            <a:r>
              <a:rPr lang="pt-BR" altLang="pt-BR" i="1" dirty="0" err="1">
                <a:latin typeface="Arial" panose="020B0604020202020204" pitchFamily="34" charset="0"/>
              </a:rPr>
              <a:t>Tx</a:t>
            </a:r>
            <a:r>
              <a:rPr lang="pt-BR" altLang="pt-BR" i="1" dirty="0">
                <a:latin typeface="Arial" panose="020B0604020202020204" pitchFamily="34" charset="0"/>
              </a:rPr>
              <a:t>)</a:t>
            </a:r>
            <a:r>
              <a:rPr lang="pt-BR" altLang="pt-BR" dirty="0">
                <a:latin typeface="Arial" panose="020B0604020202020204" pitchFamily="34" charset="0"/>
              </a:rPr>
              <a:t> em caso de falha posterior</a:t>
            </a:r>
          </a:p>
          <a:p>
            <a:pPr marL="990600" lvl="1" indent="-533400"/>
            <a:r>
              <a:rPr lang="pt-BR" altLang="pt-BR" dirty="0">
                <a:latin typeface="Arial" panose="020B0604020202020204" pitchFamily="34" charset="0"/>
              </a:rPr>
              <a:t>caso contrário</a:t>
            </a:r>
          </a:p>
          <a:p>
            <a:pPr marL="1371600" lvl="2" indent="-457200"/>
            <a:r>
              <a:rPr lang="pt-BR" altLang="pt-BR" dirty="0">
                <a:latin typeface="Arial" panose="020B0604020202020204" pitchFamily="34" charset="0"/>
              </a:rPr>
              <a:t>grava </a:t>
            </a:r>
            <a:r>
              <a:rPr lang="pt-BR" altLang="pt-BR" dirty="0">
                <a:latin typeface="Courier New" panose="02070309020205020404" pitchFamily="49" charset="0"/>
              </a:rPr>
              <a:t>&lt;</a:t>
            </a:r>
            <a:r>
              <a:rPr lang="pt-BR" altLang="pt-BR" dirty="0" err="1">
                <a:latin typeface="Courier New" panose="02070309020205020404" pitchFamily="49" charset="0"/>
              </a:rPr>
              <a:t>abort</a:t>
            </a:r>
            <a:r>
              <a:rPr lang="pt-BR" altLang="pt-BR" dirty="0">
                <a:latin typeface="Courier New" panose="02070309020205020404" pitchFamily="49" charset="0"/>
              </a:rPr>
              <a:t> </a:t>
            </a:r>
            <a:r>
              <a:rPr lang="pt-BR" altLang="pt-BR" dirty="0" err="1">
                <a:latin typeface="Courier New" panose="02070309020205020404" pitchFamily="49" charset="0"/>
              </a:rPr>
              <a:t>Tx</a:t>
            </a:r>
            <a:r>
              <a:rPr lang="pt-BR" altLang="pt-BR" dirty="0">
                <a:latin typeface="Courier New" panose="02070309020205020404" pitchFamily="49" charset="0"/>
              </a:rPr>
              <a:t>&gt;</a:t>
            </a:r>
            <a:r>
              <a:rPr lang="pt-BR" altLang="pt-BR" dirty="0">
                <a:latin typeface="Arial" panose="020B0604020202020204" pitchFamily="34" charset="0"/>
              </a:rPr>
              <a:t> no </a:t>
            </a:r>
            <a:r>
              <a:rPr lang="pt-BR" altLang="pt-BR" i="1" dirty="0">
                <a:latin typeface="Arial" panose="020B0604020202020204" pitchFamily="34" charset="0"/>
              </a:rPr>
              <a:t>Log</a:t>
            </a:r>
            <a:endParaRPr lang="pt-BR" altLang="pt-BR" dirty="0">
              <a:latin typeface="Arial" panose="020B0604020202020204" pitchFamily="34" charset="0"/>
            </a:endParaRPr>
          </a:p>
          <a:p>
            <a:pPr marL="1371600" lvl="2" indent="-457200"/>
            <a:r>
              <a:rPr lang="pt-BR" altLang="pt-BR" dirty="0">
                <a:latin typeface="Arial" panose="020B0604020202020204" pitchFamily="34" charset="0"/>
              </a:rPr>
              <a:t>envia </a:t>
            </a:r>
            <a:r>
              <a:rPr lang="pt-BR" altLang="pt-BR" i="1" dirty="0">
                <a:latin typeface="Arial" panose="020B0604020202020204" pitchFamily="34" charset="0"/>
              </a:rPr>
              <a:t>“</a:t>
            </a:r>
            <a:r>
              <a:rPr lang="pt-BR" altLang="pt-BR" i="1" dirty="0" err="1">
                <a:latin typeface="Arial" panose="020B0604020202020204" pitchFamily="34" charset="0"/>
              </a:rPr>
              <a:t>abort</a:t>
            </a:r>
            <a:r>
              <a:rPr lang="pt-BR" altLang="pt-BR" i="1" dirty="0">
                <a:latin typeface="Arial" panose="020B0604020202020204" pitchFamily="34" charset="0"/>
              </a:rPr>
              <a:t> </a:t>
            </a:r>
            <a:r>
              <a:rPr lang="pt-BR" altLang="pt-BR" i="1" dirty="0" err="1">
                <a:latin typeface="Arial" panose="020B0604020202020204" pitchFamily="34" charset="0"/>
              </a:rPr>
              <a:t>T</a:t>
            </a:r>
            <a:r>
              <a:rPr lang="pt-BR" altLang="pt-BR" i="1" baseline="-25000" dirty="0" err="1">
                <a:latin typeface="Arial" panose="020B0604020202020204" pitchFamily="34" charset="0"/>
              </a:rPr>
              <a:t>x</a:t>
            </a:r>
            <a:r>
              <a:rPr lang="pt-BR" altLang="pt-BR" i="1" dirty="0">
                <a:latin typeface="Arial" panose="020B0604020202020204" pitchFamily="34" charset="0"/>
              </a:rPr>
              <a:t>”</a:t>
            </a:r>
            <a:r>
              <a:rPr lang="pt-BR" altLang="pt-BR" dirty="0">
                <a:latin typeface="Arial" panose="020B0604020202020204" pitchFamily="34" charset="0"/>
              </a:rPr>
              <a:t> para os nodos e todos registram no </a:t>
            </a:r>
            <a:r>
              <a:rPr lang="pt-BR" altLang="pt-BR" i="1" dirty="0">
                <a:latin typeface="Arial" panose="020B0604020202020204" pitchFamily="34" charset="0"/>
              </a:rPr>
              <a:t>Log</a:t>
            </a:r>
          </a:p>
        </p:txBody>
      </p:sp>
      <p:sp>
        <p:nvSpPr>
          <p:cNvPr id="185347" name="Rectangle 1027">
            <a:extLst>
              <a:ext uri="{FF2B5EF4-FFF2-40B4-BE49-F238E27FC236}">
                <a16:creationId xmlns:a16="http://schemas.microsoft.com/office/drawing/2014/main" id="{521810FE-F974-44A6-903A-6893D19178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9850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Técnica 2PC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9683B92-957A-4754-8EE4-B84499A7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968" y="3903048"/>
            <a:ext cx="6447924" cy="28216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430421-344C-45FD-91EA-DEB3BA78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Escalabilidade Horizontal x Vertical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493A07-332D-4DD3-8CEB-45120D969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08" y="1728216"/>
            <a:ext cx="6022263" cy="28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90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6" name="Rectangle 4">
            <a:extLst>
              <a:ext uri="{FF2B5EF4-FFF2-40B4-BE49-F238E27FC236}">
                <a16:creationId xmlns:a16="http://schemas.microsoft.com/office/drawing/2014/main" id="{C6326C98-0B3A-49B7-AFB7-4681D6CAA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12925" y="1130300"/>
            <a:ext cx="8528050" cy="5441950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>
                <a:latin typeface="Arial" panose="020B0604020202020204" pitchFamily="34" charset="0"/>
              </a:rPr>
              <a:t>Pode ocorrer enquanto uma transação distribuída 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x</a:t>
            </a:r>
            <a:r>
              <a:rPr lang="pt-BR" altLang="pt-BR">
                <a:latin typeface="Arial" panose="020B0604020202020204" pitchFamily="34" charset="0"/>
              </a:rPr>
              <a:t> está ativa ou aguardando o </a:t>
            </a:r>
            <a:r>
              <a:rPr lang="pt-BR" altLang="pt-BR" i="1">
                <a:latin typeface="Arial" panose="020B0604020202020204" pitchFamily="34" charset="0"/>
              </a:rPr>
              <a:t>commit</a:t>
            </a:r>
            <a:r>
              <a:rPr lang="pt-BR" altLang="pt-BR">
                <a:latin typeface="Arial" panose="020B0604020202020204" pitchFamily="34" charset="0"/>
              </a:rPr>
              <a:t> distribuído</a:t>
            </a:r>
          </a:p>
          <a:p>
            <a:pPr marL="990600" lvl="1" indent="-533400"/>
            <a:r>
              <a:rPr lang="pt-BR" altLang="pt-BR">
                <a:latin typeface="Arial" panose="020B0604020202020204" pitchFamily="34" charset="0"/>
              </a:rPr>
              <a:t>pode afetar um nodo </a:t>
            </a:r>
            <a:r>
              <a:rPr lang="pt-BR" altLang="pt-BR" i="1">
                <a:latin typeface="Arial" panose="020B0604020202020204" pitchFamily="34" charset="0"/>
              </a:rPr>
              <a:t>N</a:t>
            </a:r>
            <a:r>
              <a:rPr lang="pt-BR" altLang="pt-BR" i="1" baseline="-25000">
                <a:latin typeface="Arial" panose="020B0604020202020204" pitchFamily="34" charset="0"/>
              </a:rPr>
              <a:t>k</a:t>
            </a:r>
            <a:r>
              <a:rPr lang="pt-BR" altLang="pt-BR">
                <a:latin typeface="Arial" panose="020B0604020202020204" pitchFamily="34" charset="0"/>
              </a:rPr>
              <a:t> ou o coordenador </a:t>
            </a:r>
            <a:r>
              <a:rPr lang="pt-BR" altLang="pt-BR" i="1">
                <a:latin typeface="Arial" panose="020B0604020202020204" pitchFamily="34" charset="0"/>
              </a:rPr>
              <a:t>C</a:t>
            </a:r>
            <a:r>
              <a:rPr lang="pt-BR" altLang="pt-BR" i="1" baseline="-25000">
                <a:latin typeface="Arial" panose="020B0604020202020204" pitchFamily="34" charset="0"/>
              </a:rPr>
              <a:t>i</a:t>
            </a:r>
          </a:p>
          <a:p>
            <a:pPr marL="609600" indent="-609600"/>
            <a:r>
              <a:rPr lang="pt-BR" altLang="pt-BR">
                <a:latin typeface="Arial" panose="020B0604020202020204" pitchFamily="34" charset="0"/>
              </a:rPr>
              <a:t>Se </a:t>
            </a:r>
            <a:r>
              <a:rPr lang="pt-BR" altLang="pt-BR" i="1">
                <a:solidFill>
                  <a:schemeClr val="accent2"/>
                </a:solidFill>
                <a:latin typeface="Arial" panose="020B0604020202020204" pitchFamily="34" charset="0"/>
              </a:rPr>
              <a:t>N</a:t>
            </a:r>
            <a:r>
              <a:rPr lang="pt-BR" altLang="pt-BR" i="1" baseline="-25000">
                <a:solidFill>
                  <a:schemeClr val="accent2"/>
                </a:solidFill>
                <a:latin typeface="Arial" panose="020B0604020202020204" pitchFamily="34" charset="0"/>
              </a:rPr>
              <a:t>k</a:t>
            </a:r>
            <a:r>
              <a:rPr lang="pt-BR" altLang="pt-BR">
                <a:solidFill>
                  <a:schemeClr val="accent2"/>
                </a:solidFill>
                <a:latin typeface="Arial" panose="020B0604020202020204" pitchFamily="34" charset="0"/>
              </a:rPr>
              <a:t> falha</a:t>
            </a:r>
          </a:p>
          <a:p>
            <a:pPr marL="990600" lvl="1" indent="-533400"/>
            <a:r>
              <a:rPr lang="pt-BR" altLang="pt-BR">
                <a:solidFill>
                  <a:schemeClr val="accent2"/>
                </a:solidFill>
                <a:latin typeface="Arial" panose="020B0604020202020204" pitchFamily="34" charset="0"/>
              </a:rPr>
              <a:t>antes de enviar </a:t>
            </a:r>
            <a:r>
              <a:rPr lang="pt-BR" altLang="pt-BR" i="1">
                <a:solidFill>
                  <a:schemeClr val="accent2"/>
                </a:solidFill>
                <a:latin typeface="Arial" panose="020B0604020202020204" pitchFamily="34" charset="0"/>
              </a:rPr>
              <a:t>“ready T</a:t>
            </a:r>
            <a:r>
              <a:rPr lang="pt-BR" altLang="pt-BR" i="1" baseline="-25000">
                <a:solidFill>
                  <a:schemeClr val="accent2"/>
                </a:solidFill>
                <a:latin typeface="Arial" panose="020B0604020202020204" pitchFamily="34" charset="0"/>
              </a:rPr>
              <a:t>x</a:t>
            </a:r>
            <a:r>
              <a:rPr lang="pt-BR" altLang="pt-BR" i="1">
                <a:solidFill>
                  <a:schemeClr val="accent2"/>
                </a:solidFill>
                <a:latin typeface="Arial" panose="020B0604020202020204" pitchFamily="34" charset="0"/>
              </a:rPr>
              <a:t>”</a:t>
            </a:r>
          </a:p>
          <a:p>
            <a:pPr marL="1371600" lvl="2" indent="-457200"/>
            <a:r>
              <a:rPr lang="pt-BR" altLang="pt-BR" i="1">
                <a:latin typeface="Arial" panose="020B0604020202020204" pitchFamily="34" charset="0"/>
              </a:rPr>
              <a:t>C</a:t>
            </a:r>
            <a:r>
              <a:rPr lang="pt-BR" altLang="pt-BR" i="1" baseline="-25000">
                <a:latin typeface="Arial" panose="020B0604020202020204" pitchFamily="34" charset="0"/>
              </a:rPr>
              <a:t>i</a:t>
            </a:r>
            <a:r>
              <a:rPr lang="pt-BR" altLang="pt-BR">
                <a:latin typeface="Arial" panose="020B0604020202020204" pitchFamily="34" charset="0"/>
              </a:rPr>
              <a:t> aborta 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x</a:t>
            </a:r>
            <a:r>
              <a:rPr lang="pt-BR" altLang="pt-BR">
                <a:latin typeface="Arial" panose="020B0604020202020204" pitchFamily="34" charset="0"/>
              </a:rPr>
              <a:t> </a:t>
            </a:r>
          </a:p>
          <a:p>
            <a:pPr marL="990600" lvl="1" indent="-533400"/>
            <a:r>
              <a:rPr lang="pt-BR" altLang="pt-BR">
                <a:solidFill>
                  <a:schemeClr val="accent2"/>
                </a:solidFill>
                <a:latin typeface="Arial" panose="020B0604020202020204" pitchFamily="34" charset="0"/>
              </a:rPr>
              <a:t>depois de enviar </a:t>
            </a:r>
            <a:r>
              <a:rPr lang="pt-BR" altLang="pt-BR" i="1">
                <a:solidFill>
                  <a:schemeClr val="accent2"/>
                </a:solidFill>
                <a:latin typeface="Arial" panose="020B0604020202020204" pitchFamily="34" charset="0"/>
              </a:rPr>
              <a:t>“ready T</a:t>
            </a:r>
            <a:r>
              <a:rPr lang="pt-BR" altLang="pt-BR" i="1" baseline="-25000">
                <a:solidFill>
                  <a:schemeClr val="accent2"/>
                </a:solidFill>
                <a:latin typeface="Arial" panose="020B0604020202020204" pitchFamily="34" charset="0"/>
              </a:rPr>
              <a:t>x</a:t>
            </a:r>
            <a:r>
              <a:rPr lang="pt-BR" altLang="pt-BR" i="1">
                <a:solidFill>
                  <a:schemeClr val="accent2"/>
                </a:solidFill>
                <a:latin typeface="Arial" panose="020B0604020202020204" pitchFamily="34" charset="0"/>
              </a:rPr>
              <a:t>”</a:t>
            </a:r>
          </a:p>
          <a:p>
            <a:pPr marL="1371600" lvl="2" indent="-457200"/>
            <a:r>
              <a:rPr lang="pt-BR" altLang="pt-BR" i="1">
                <a:latin typeface="Arial" panose="020B0604020202020204" pitchFamily="34" charset="0"/>
              </a:rPr>
              <a:t>C</a:t>
            </a:r>
            <a:r>
              <a:rPr lang="pt-BR" altLang="pt-BR" i="1" baseline="-25000">
                <a:latin typeface="Arial" panose="020B0604020202020204" pitchFamily="34" charset="0"/>
              </a:rPr>
              <a:t>i</a:t>
            </a:r>
            <a:r>
              <a:rPr lang="pt-BR" altLang="pt-BR">
                <a:latin typeface="Arial" panose="020B0604020202020204" pitchFamily="34" charset="0"/>
              </a:rPr>
              <a:t> efetiva 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x</a:t>
            </a:r>
          </a:p>
          <a:p>
            <a:pPr marL="1752600" lvl="3" indent="-381000"/>
            <a:r>
              <a:rPr lang="pt-BR" altLang="pt-BR" i="1">
                <a:latin typeface="Arial" panose="020B0604020202020204" pitchFamily="34" charset="0"/>
              </a:rPr>
              <a:t>C</a:t>
            </a:r>
            <a:r>
              <a:rPr lang="pt-BR" altLang="pt-BR" i="1" baseline="-25000">
                <a:latin typeface="Arial" panose="020B0604020202020204" pitchFamily="34" charset="0"/>
              </a:rPr>
              <a:t>i</a:t>
            </a:r>
            <a:r>
              <a:rPr lang="pt-BR" altLang="pt-BR">
                <a:latin typeface="Arial" panose="020B0604020202020204" pitchFamily="34" charset="0"/>
              </a:rPr>
              <a:t> assume que quando </a:t>
            </a:r>
            <a:r>
              <a:rPr lang="pt-BR" altLang="pt-BR" i="1">
                <a:latin typeface="Arial" panose="020B0604020202020204" pitchFamily="34" charset="0"/>
              </a:rPr>
              <a:t>N</a:t>
            </a:r>
            <a:r>
              <a:rPr lang="pt-BR" altLang="pt-BR" i="1" baseline="-25000">
                <a:latin typeface="Arial" panose="020B0604020202020204" pitchFamily="34" charset="0"/>
              </a:rPr>
              <a:t>k</a:t>
            </a:r>
            <a:r>
              <a:rPr lang="pt-BR" altLang="pt-BR">
                <a:latin typeface="Arial" panose="020B0604020202020204" pitchFamily="34" charset="0"/>
              </a:rPr>
              <a:t> voltar à ativa, irá se recuperar</a:t>
            </a:r>
          </a:p>
        </p:txBody>
      </p:sp>
      <p:sp>
        <p:nvSpPr>
          <p:cNvPr id="177157" name="Rectangle 5">
            <a:extLst>
              <a:ext uri="{FF2B5EF4-FFF2-40B4-BE49-F238E27FC236}">
                <a16:creationId xmlns:a16="http://schemas.microsoft.com/office/drawing/2014/main" id="{F12647B9-5206-4F0C-B7AD-BAF6757BFB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9850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Falha em um Nodo do BDD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4">
            <a:extLst>
              <a:ext uri="{FF2B5EF4-FFF2-40B4-BE49-F238E27FC236}">
                <a16:creationId xmlns:a16="http://schemas.microsoft.com/office/drawing/2014/main" id="{4A7BAA30-2C42-4015-9011-A58B4309A1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12925" y="1130300"/>
            <a:ext cx="8528050" cy="5441950"/>
          </a:xfrm>
          <a:noFill/>
          <a:ln/>
        </p:spPr>
        <p:txBody>
          <a:bodyPr/>
          <a:lstStyle/>
          <a:p>
            <a:pPr marL="609600" indent="-609600"/>
            <a:r>
              <a:rPr lang="pt-BR" altLang="pt-BR">
                <a:latin typeface="Arial" panose="020B0604020202020204" pitchFamily="34" charset="0"/>
              </a:rPr>
              <a:t>Quando </a:t>
            </a:r>
            <a:r>
              <a:rPr lang="pt-BR" altLang="pt-BR" i="1">
                <a:solidFill>
                  <a:schemeClr val="accent2"/>
                </a:solidFill>
                <a:latin typeface="Arial" panose="020B0604020202020204" pitchFamily="34" charset="0"/>
              </a:rPr>
              <a:t>N</a:t>
            </a:r>
            <a:r>
              <a:rPr lang="pt-BR" altLang="pt-BR" i="1" baseline="-25000">
                <a:solidFill>
                  <a:schemeClr val="accent2"/>
                </a:solidFill>
                <a:latin typeface="Arial" panose="020B0604020202020204" pitchFamily="34" charset="0"/>
              </a:rPr>
              <a:t>k</a:t>
            </a:r>
            <a:r>
              <a:rPr lang="pt-BR" altLang="pt-BR">
                <a:solidFill>
                  <a:schemeClr val="accent2"/>
                </a:solidFill>
                <a:latin typeface="Arial" panose="020B0604020202020204" pitchFamily="34" charset="0"/>
              </a:rPr>
              <a:t> volta à ativa</a:t>
            </a:r>
            <a:r>
              <a:rPr lang="pt-BR" altLang="pt-BR">
                <a:latin typeface="Arial" panose="020B0604020202020204" pitchFamily="34" charset="0"/>
              </a:rPr>
              <a:t>, passa por um processo de </a:t>
            </a:r>
            <a:r>
              <a:rPr lang="pt-BR" altLang="pt-BR" i="1">
                <a:solidFill>
                  <a:schemeClr val="accent2"/>
                </a:solidFill>
                <a:latin typeface="Arial" panose="020B0604020202020204" pitchFamily="34" charset="0"/>
              </a:rPr>
              <a:t>recovery </a:t>
            </a:r>
            <a:r>
              <a:rPr lang="pt-BR" altLang="pt-BR">
                <a:solidFill>
                  <a:schemeClr val="accent2"/>
                </a:solidFill>
                <a:latin typeface="Arial" panose="020B0604020202020204" pitchFamily="34" charset="0"/>
              </a:rPr>
              <a:t>de cada uma das suas transações distribuídas</a:t>
            </a:r>
            <a:r>
              <a:rPr lang="pt-BR" altLang="pt-BR">
                <a:latin typeface="Arial" panose="020B0604020202020204" pitchFamily="34" charset="0"/>
              </a:rPr>
              <a:t> 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x</a:t>
            </a:r>
            <a:r>
              <a:rPr lang="pt-BR" altLang="pt-BR">
                <a:latin typeface="Arial" panose="020B0604020202020204" pitchFamily="34" charset="0"/>
              </a:rPr>
              <a:t> (além das locais!)</a:t>
            </a:r>
          </a:p>
          <a:p>
            <a:pPr marL="990600" lvl="1" indent="-533400"/>
            <a:r>
              <a:rPr lang="pt-BR" altLang="pt-BR">
                <a:latin typeface="Arial" panose="020B0604020202020204" pitchFamily="34" charset="0"/>
              </a:rPr>
              <a:t>se encontra </a:t>
            </a:r>
            <a:r>
              <a:rPr lang="pt-BR" altLang="pt-BR">
                <a:latin typeface="Courier New" panose="02070309020205020404" pitchFamily="49" charset="0"/>
              </a:rPr>
              <a:t>&lt;commit Tx&gt;</a:t>
            </a:r>
            <a:r>
              <a:rPr lang="pt-BR" altLang="pt-BR">
                <a:latin typeface="Arial" panose="020B0604020202020204" pitchFamily="34" charset="0"/>
              </a:rPr>
              <a:t> </a:t>
            </a:r>
            <a:r>
              <a:rPr lang="pt-BR" altLang="pt-BR">
                <a:latin typeface="Arial" panose="020B0604020202020204" pitchFamily="34" charset="0"/>
                <a:sym typeface="Symbol" panose="05050102010706020507" pitchFamily="18" charset="2"/>
              </a:rPr>
              <a:t></a:t>
            </a:r>
            <a:r>
              <a:rPr lang="pt-BR" altLang="pt-BR">
                <a:latin typeface="Arial" panose="020B0604020202020204" pitchFamily="34" charset="0"/>
              </a:rPr>
              <a:t> REDO(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x</a:t>
            </a:r>
            <a:r>
              <a:rPr lang="pt-BR" altLang="pt-BR">
                <a:latin typeface="Arial" panose="020B0604020202020204" pitchFamily="34" charset="0"/>
              </a:rPr>
              <a:t>)</a:t>
            </a:r>
          </a:p>
          <a:p>
            <a:pPr marL="990600" lvl="1" indent="-533400"/>
            <a:r>
              <a:rPr lang="pt-BR" altLang="pt-BR">
                <a:latin typeface="Arial" panose="020B0604020202020204" pitchFamily="34" charset="0"/>
              </a:rPr>
              <a:t>se encontra </a:t>
            </a:r>
            <a:r>
              <a:rPr lang="pt-BR" altLang="pt-BR">
                <a:latin typeface="Courier New" panose="02070309020205020404" pitchFamily="49" charset="0"/>
              </a:rPr>
              <a:t>&lt;abort Tx&gt;</a:t>
            </a:r>
            <a:r>
              <a:rPr lang="pt-BR" altLang="pt-BR">
                <a:latin typeface="Arial" panose="020B0604020202020204" pitchFamily="34" charset="0"/>
              </a:rPr>
              <a:t> ou nenhum registro sobre o encerramento de 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x</a:t>
            </a:r>
            <a:r>
              <a:rPr lang="pt-BR" altLang="pt-BR">
                <a:latin typeface="Arial" panose="020B0604020202020204" pitchFamily="34" charset="0"/>
              </a:rPr>
              <a:t> </a:t>
            </a:r>
            <a:r>
              <a:rPr lang="pt-BR" altLang="pt-BR">
                <a:latin typeface="Arial" panose="020B0604020202020204" pitchFamily="34" charset="0"/>
                <a:sym typeface="Symbol" panose="05050102010706020507" pitchFamily="18" charset="2"/>
              </a:rPr>
              <a:t></a:t>
            </a:r>
            <a:r>
              <a:rPr lang="pt-BR" altLang="pt-BR">
                <a:latin typeface="Arial" panose="020B0604020202020204" pitchFamily="34" charset="0"/>
              </a:rPr>
              <a:t> UNDO(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x</a:t>
            </a:r>
            <a:r>
              <a:rPr lang="pt-BR" altLang="pt-BR">
                <a:latin typeface="Arial" panose="020B0604020202020204" pitchFamily="34" charset="0"/>
              </a:rPr>
              <a:t>)</a:t>
            </a:r>
          </a:p>
          <a:p>
            <a:pPr marL="990600" lvl="1" indent="-533400"/>
            <a:r>
              <a:rPr lang="pt-BR" altLang="pt-BR">
                <a:latin typeface="Arial" panose="020B0604020202020204" pitchFamily="34" charset="0"/>
              </a:rPr>
              <a:t>se encontra </a:t>
            </a:r>
            <a:r>
              <a:rPr lang="pt-BR" altLang="pt-BR">
                <a:latin typeface="Courier New" panose="02070309020205020404" pitchFamily="49" charset="0"/>
              </a:rPr>
              <a:t>&lt;ready Tx&gt;</a:t>
            </a:r>
            <a:r>
              <a:rPr lang="pt-BR" altLang="pt-BR">
                <a:latin typeface="Arial" panose="020B0604020202020204" pitchFamily="34" charset="0"/>
              </a:rPr>
              <a:t> </a:t>
            </a:r>
            <a:r>
              <a:rPr lang="pt-BR" altLang="pt-BR">
                <a:latin typeface="Arial" panose="020B0604020202020204" pitchFamily="34" charset="0"/>
                <a:sym typeface="Symbol" panose="05050102010706020507" pitchFamily="18" charset="2"/>
              </a:rPr>
              <a:t></a:t>
            </a:r>
            <a:r>
              <a:rPr lang="pt-BR" altLang="pt-BR">
                <a:latin typeface="Arial" panose="020B0604020202020204" pitchFamily="34" charset="0"/>
              </a:rPr>
              <a:t> consulta </a:t>
            </a:r>
            <a:r>
              <a:rPr lang="pt-BR" altLang="pt-BR" i="1">
                <a:latin typeface="Arial" panose="020B0604020202020204" pitchFamily="34" charset="0"/>
              </a:rPr>
              <a:t>C</a:t>
            </a:r>
            <a:r>
              <a:rPr lang="pt-BR" altLang="pt-BR" i="1" baseline="-25000">
                <a:latin typeface="Arial" panose="020B0604020202020204" pitchFamily="34" charset="0"/>
              </a:rPr>
              <a:t>i</a:t>
            </a:r>
            <a:r>
              <a:rPr lang="pt-BR" altLang="pt-BR">
                <a:latin typeface="Arial" panose="020B0604020202020204" pitchFamily="34" charset="0"/>
              </a:rPr>
              <a:t> ou algum auxiliar para saber o destino de 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x </a:t>
            </a:r>
            <a:r>
              <a:rPr lang="pt-BR" altLang="pt-BR">
                <a:latin typeface="Arial" panose="020B0604020202020204" pitchFamily="34" charset="0"/>
              </a:rPr>
              <a:t>(</a:t>
            </a:r>
            <a:r>
              <a:rPr lang="pt-BR" altLang="pt-BR" i="1">
                <a:solidFill>
                  <a:schemeClr val="accent2"/>
                </a:solidFill>
                <a:latin typeface="Arial" panose="020B0604020202020204" pitchFamily="34" charset="0"/>
              </a:rPr>
              <a:t>“status T</a:t>
            </a:r>
            <a:r>
              <a:rPr lang="pt-BR" altLang="pt-BR" i="1" baseline="-25000">
                <a:solidFill>
                  <a:schemeClr val="accent2"/>
                </a:solidFill>
                <a:latin typeface="Arial" panose="020B0604020202020204" pitchFamily="34" charset="0"/>
              </a:rPr>
              <a:t>x</a:t>
            </a:r>
            <a:r>
              <a:rPr lang="pt-BR" altLang="pt-BR" i="1">
                <a:solidFill>
                  <a:schemeClr val="accent2"/>
                </a:solidFill>
                <a:latin typeface="Arial" panose="020B0604020202020204" pitchFamily="34" charset="0"/>
              </a:rPr>
              <a:t>”</a:t>
            </a:r>
            <a:r>
              <a:rPr lang="pt-BR" altLang="pt-BR">
                <a:latin typeface="Arial" panose="020B0604020202020204" pitchFamily="34" charset="0"/>
              </a:rPr>
              <a:t>), realizando REDO(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x</a:t>
            </a:r>
            <a:r>
              <a:rPr lang="pt-BR" altLang="pt-BR">
                <a:latin typeface="Arial" panose="020B0604020202020204" pitchFamily="34" charset="0"/>
              </a:rPr>
              <a:t>) ou UNDO(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x</a:t>
            </a:r>
            <a:r>
              <a:rPr lang="pt-BR" altLang="pt-BR">
                <a:latin typeface="Arial" panose="020B0604020202020204" pitchFamily="34" charset="0"/>
              </a:rPr>
              <a:t>), conforme o caso</a:t>
            </a:r>
          </a:p>
        </p:txBody>
      </p:sp>
      <p:sp>
        <p:nvSpPr>
          <p:cNvPr id="178181" name="Rectangle 5">
            <a:extLst>
              <a:ext uri="{FF2B5EF4-FFF2-40B4-BE49-F238E27FC236}">
                <a16:creationId xmlns:a16="http://schemas.microsoft.com/office/drawing/2014/main" id="{66280B2B-58A1-4E4E-8779-22EC0D525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9850"/>
            <a:ext cx="9144000" cy="1143000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Falha em um Nodo do BDD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5C5C278C-E5D1-47B3-8697-46EFA45891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90689" y="1531938"/>
            <a:ext cx="8855075" cy="5441950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pt-BR" altLang="pt-BR" sz="2400">
                <a:latin typeface="Arial" panose="020B0604020202020204" pitchFamily="34" charset="0"/>
              </a:rPr>
              <a:t>Outro nodo participante na execução de </a:t>
            </a:r>
            <a:r>
              <a:rPr lang="pt-BR" altLang="pt-BR" sz="2400" i="1">
                <a:latin typeface="Arial" panose="020B0604020202020204" pitchFamily="34" charset="0"/>
              </a:rPr>
              <a:t>T</a:t>
            </a:r>
            <a:r>
              <a:rPr lang="pt-BR" altLang="pt-BR" sz="2400" i="1" baseline="-25000">
                <a:latin typeface="Arial" panose="020B0604020202020204" pitchFamily="34" charset="0"/>
              </a:rPr>
              <a:t>x</a:t>
            </a:r>
            <a:r>
              <a:rPr lang="pt-BR" altLang="pt-BR" sz="2400">
                <a:latin typeface="Arial" panose="020B0604020202020204" pitchFamily="34" charset="0"/>
              </a:rPr>
              <a:t> assume a coordenação (</a:t>
            </a:r>
            <a:r>
              <a:rPr lang="pt-BR" altLang="pt-BR" sz="2400" i="1">
                <a:solidFill>
                  <a:schemeClr val="accent2"/>
                </a:solidFill>
                <a:latin typeface="Arial" panose="020B0604020202020204" pitchFamily="34" charset="0"/>
              </a:rPr>
              <a:t>C</a:t>
            </a:r>
            <a:r>
              <a:rPr lang="pt-BR" altLang="pt-BR" sz="2400" i="1" baseline="-25000">
                <a:solidFill>
                  <a:schemeClr val="accent2"/>
                </a:solidFill>
                <a:latin typeface="Arial" panose="020B0604020202020204" pitchFamily="34" charset="0"/>
              </a:rPr>
              <a:t>novo</a:t>
            </a:r>
            <a:r>
              <a:rPr lang="pt-BR" altLang="pt-BR" sz="2400">
                <a:latin typeface="Arial" panose="020B0604020202020204" pitchFamily="34" charset="0"/>
              </a:rPr>
              <a:t>)</a:t>
            </a:r>
          </a:p>
          <a:p>
            <a:pPr marL="609600" indent="-609600">
              <a:lnSpc>
                <a:spcPct val="90000"/>
              </a:lnSpc>
            </a:pPr>
            <a:r>
              <a:rPr lang="pt-BR" altLang="pt-BR" sz="2400" i="1">
                <a:latin typeface="Arial" panose="020B0604020202020204" pitchFamily="34" charset="0"/>
              </a:rPr>
              <a:t>C</a:t>
            </a:r>
            <a:r>
              <a:rPr lang="pt-BR" altLang="pt-BR" sz="2400" i="1" baseline="-25000">
                <a:latin typeface="Arial" panose="020B0604020202020204" pitchFamily="34" charset="0"/>
              </a:rPr>
              <a:t>novo</a:t>
            </a:r>
            <a:r>
              <a:rPr lang="pt-BR" altLang="pt-BR" sz="2400">
                <a:latin typeface="Arial" panose="020B0604020202020204" pitchFamily="34" charset="0"/>
              </a:rPr>
              <a:t> </a:t>
            </a:r>
            <a:r>
              <a:rPr lang="pt-BR" altLang="pt-BR" sz="2400">
                <a:solidFill>
                  <a:schemeClr val="accent2"/>
                </a:solidFill>
                <a:latin typeface="Arial" panose="020B0604020202020204" pitchFamily="34" charset="0"/>
              </a:rPr>
              <a:t>questiona o status de </a:t>
            </a:r>
            <a:r>
              <a:rPr lang="pt-BR" altLang="pt-BR" sz="2400" i="1">
                <a:solidFill>
                  <a:schemeClr val="accent2"/>
                </a:solidFill>
                <a:latin typeface="Arial" panose="020B0604020202020204" pitchFamily="34" charset="0"/>
              </a:rPr>
              <a:t>T</a:t>
            </a:r>
            <a:r>
              <a:rPr lang="pt-BR" altLang="pt-BR" sz="2400" i="1" baseline="-25000">
                <a:solidFill>
                  <a:schemeClr val="accent2"/>
                </a:solidFill>
                <a:latin typeface="Arial" panose="020B0604020202020204" pitchFamily="34" charset="0"/>
              </a:rPr>
              <a:t>x</a:t>
            </a:r>
            <a:r>
              <a:rPr lang="pt-BR" altLang="pt-BR" sz="2400">
                <a:latin typeface="Arial" panose="020B0604020202020204" pitchFamily="34" charset="0"/>
              </a:rPr>
              <a:t> </a:t>
            </a:r>
            <a:r>
              <a:rPr lang="pt-BR" altLang="pt-BR" sz="2400">
                <a:solidFill>
                  <a:schemeClr val="accent2"/>
                </a:solidFill>
                <a:latin typeface="Arial" panose="020B0604020202020204" pitchFamily="34" charset="0"/>
              </a:rPr>
              <a:t>em si próprio e nos demais nodos participantes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>
                <a:solidFill>
                  <a:srgbClr val="008000"/>
                </a:solidFill>
                <a:latin typeface="Arial" panose="020B0604020202020204" pitchFamily="34" charset="0"/>
              </a:rPr>
              <a:t>se alguém retorna 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&lt;commit </a:t>
            </a:r>
            <a:r>
              <a:rPr lang="pt-BR" altLang="pt-BR" sz="2000" i="1">
                <a:solidFill>
                  <a:srgbClr val="008000"/>
                </a:solidFill>
                <a:latin typeface="Courier New" panose="02070309020205020404" pitchFamily="49" charset="0"/>
              </a:rPr>
              <a:t>T</a:t>
            </a:r>
            <a:r>
              <a:rPr lang="pt-BR" altLang="pt-BR" sz="2000" i="1" baseline="-2500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&gt;</a:t>
            </a:r>
            <a:r>
              <a:rPr lang="pt-BR" altLang="pt-BR" sz="2000">
                <a:solidFill>
                  <a:srgbClr val="008000"/>
                </a:solidFill>
                <a:latin typeface="Arial" panose="020B0604020202020204" pitchFamily="34" charset="0"/>
              </a:rPr>
              <a:t> ou todos retornam 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&lt;ready </a:t>
            </a:r>
            <a:r>
              <a:rPr lang="pt-BR" altLang="pt-BR" sz="2000" i="1">
                <a:solidFill>
                  <a:srgbClr val="008000"/>
                </a:solidFill>
                <a:latin typeface="Courier New" panose="02070309020205020404" pitchFamily="49" charset="0"/>
              </a:rPr>
              <a:t>T</a:t>
            </a:r>
            <a:r>
              <a:rPr lang="pt-BR" altLang="pt-BR" sz="2000" i="1" baseline="-2500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&gt;</a:t>
            </a:r>
            <a:r>
              <a:rPr lang="pt-BR" altLang="pt-BR" sz="2000">
                <a:latin typeface="Arial" panose="020B0604020202020204" pitchFamily="34" charset="0"/>
              </a:rPr>
              <a:t> </a:t>
            </a:r>
            <a:r>
              <a:rPr lang="pt-BR" altLang="pt-BR" sz="2000">
                <a:latin typeface="Arial" panose="020B0604020202020204" pitchFamily="34" charset="0"/>
                <a:sym typeface="Symbol" panose="05050102010706020507" pitchFamily="18" charset="2"/>
              </a:rPr>
              <a:t> efetiva-se </a:t>
            </a:r>
            <a:r>
              <a:rPr lang="pt-BR" altLang="pt-BR" sz="2000" i="1">
                <a:latin typeface="Arial" panose="020B0604020202020204" pitchFamily="34" charset="0"/>
              </a:rPr>
              <a:t>T</a:t>
            </a:r>
            <a:r>
              <a:rPr lang="pt-BR" altLang="pt-BR" sz="2000" i="1" baseline="-25000">
                <a:latin typeface="Arial" panose="020B0604020202020204" pitchFamily="34" charset="0"/>
              </a:rPr>
              <a:t>x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sz="1800" i="1">
                <a:latin typeface="Arial" panose="020B0604020202020204" pitchFamily="34" charset="0"/>
              </a:rPr>
              <a:t>C</a:t>
            </a:r>
            <a:r>
              <a:rPr lang="pt-BR" altLang="pt-BR" sz="1800" i="1" baseline="-25000">
                <a:latin typeface="Arial" panose="020B0604020202020204" pitchFamily="34" charset="0"/>
              </a:rPr>
              <a:t>novo </a:t>
            </a:r>
            <a:r>
              <a:rPr lang="pt-BR" altLang="pt-BR" sz="1800">
                <a:latin typeface="Arial" panose="020B0604020202020204" pitchFamily="34" charset="0"/>
              </a:rPr>
              <a:t>retoma o protocolo 2PC a partir da fase 2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>
                <a:solidFill>
                  <a:srgbClr val="008000"/>
                </a:solidFill>
                <a:latin typeface="Arial" panose="020B0604020202020204" pitchFamily="34" charset="0"/>
              </a:rPr>
              <a:t>se alguém falha ou retorna 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&lt;abort </a:t>
            </a:r>
            <a:r>
              <a:rPr lang="pt-BR" altLang="pt-BR" sz="2000" i="1">
                <a:solidFill>
                  <a:srgbClr val="008000"/>
                </a:solidFill>
                <a:latin typeface="Courier New" panose="02070309020205020404" pitchFamily="49" charset="0"/>
              </a:rPr>
              <a:t>T</a:t>
            </a:r>
            <a:r>
              <a:rPr lang="pt-BR" altLang="pt-BR" sz="2000" i="1" baseline="-2500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&gt;</a:t>
            </a:r>
            <a:r>
              <a:rPr lang="pt-BR" altLang="pt-BR" sz="2000">
                <a:latin typeface="Arial" panose="020B0604020202020204" pitchFamily="34" charset="0"/>
              </a:rPr>
              <a:t> </a:t>
            </a:r>
            <a:r>
              <a:rPr lang="pt-BR" altLang="pt-BR" sz="2000">
                <a:latin typeface="Arial" panose="020B0604020202020204" pitchFamily="34" charset="0"/>
                <a:sym typeface="Symbol" panose="05050102010706020507" pitchFamily="18" charset="2"/>
              </a:rPr>
              <a:t> aborta-se </a:t>
            </a:r>
            <a:r>
              <a:rPr lang="pt-BR" altLang="pt-BR" sz="2000" i="1">
                <a:latin typeface="Arial" panose="020B0604020202020204" pitchFamily="34" charset="0"/>
              </a:rPr>
              <a:t>T</a:t>
            </a:r>
            <a:r>
              <a:rPr lang="pt-BR" altLang="pt-BR" sz="2000" i="1" baseline="-25000">
                <a:latin typeface="Arial" panose="020B0604020202020204" pitchFamily="34" charset="0"/>
              </a:rPr>
              <a:t>x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sz="1800" i="1">
                <a:latin typeface="Arial" panose="020B0604020202020204" pitchFamily="34" charset="0"/>
              </a:rPr>
              <a:t>C</a:t>
            </a:r>
            <a:r>
              <a:rPr lang="pt-BR" altLang="pt-BR" sz="1800" i="1" baseline="-25000">
                <a:latin typeface="Arial" panose="020B0604020202020204" pitchFamily="34" charset="0"/>
              </a:rPr>
              <a:t>novo</a:t>
            </a:r>
            <a:r>
              <a:rPr lang="pt-BR" altLang="pt-BR" sz="1800">
                <a:latin typeface="Arial" panose="020B0604020202020204" pitchFamily="34" charset="0"/>
              </a:rPr>
              <a:t> retoma o protocolo 2PC a partir da fase 2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>
                <a:solidFill>
                  <a:srgbClr val="008000"/>
                </a:solidFill>
                <a:latin typeface="Arial" panose="020B0604020202020204" pitchFamily="34" charset="0"/>
              </a:rPr>
              <a:t>se ninguém retorna 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&lt;commit </a:t>
            </a:r>
            <a:r>
              <a:rPr lang="pt-BR" altLang="pt-BR" sz="2000" i="1">
                <a:solidFill>
                  <a:srgbClr val="008000"/>
                </a:solidFill>
                <a:latin typeface="Courier New" panose="02070309020205020404" pitchFamily="49" charset="0"/>
              </a:rPr>
              <a:t>T</a:t>
            </a:r>
            <a:r>
              <a:rPr lang="pt-BR" altLang="pt-BR" sz="2000" i="1" baseline="-2500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&gt;</a:t>
            </a:r>
            <a:r>
              <a:rPr lang="pt-BR" altLang="pt-BR" sz="2000">
                <a:solidFill>
                  <a:srgbClr val="008000"/>
                </a:solidFill>
                <a:latin typeface="Arial" panose="020B0604020202020204" pitchFamily="34" charset="0"/>
              </a:rPr>
              <a:t> ou 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&lt;abort </a:t>
            </a:r>
            <a:r>
              <a:rPr lang="pt-BR" altLang="pt-BR" sz="2000" i="1">
                <a:solidFill>
                  <a:srgbClr val="008000"/>
                </a:solidFill>
                <a:latin typeface="Courier New" panose="02070309020205020404" pitchFamily="49" charset="0"/>
              </a:rPr>
              <a:t>T</a:t>
            </a:r>
            <a:r>
              <a:rPr lang="pt-BR" altLang="pt-BR" sz="2000" i="1" baseline="-2500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&gt;</a:t>
            </a:r>
            <a:r>
              <a:rPr lang="pt-BR" altLang="pt-BR" sz="2000">
                <a:solidFill>
                  <a:srgbClr val="008000"/>
                </a:solidFill>
                <a:latin typeface="Arial" panose="020B0604020202020204" pitchFamily="34" charset="0"/>
              </a:rPr>
              <a:t>, e alguém retorna 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&lt;ready </a:t>
            </a:r>
            <a:r>
              <a:rPr lang="pt-BR" altLang="pt-BR" sz="2000" i="1">
                <a:solidFill>
                  <a:srgbClr val="008000"/>
                </a:solidFill>
                <a:latin typeface="Courier New" panose="02070309020205020404" pitchFamily="49" charset="0"/>
              </a:rPr>
              <a:t>T</a:t>
            </a:r>
            <a:r>
              <a:rPr lang="pt-BR" altLang="pt-BR" sz="2000" i="1" baseline="-2500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&gt;</a:t>
            </a:r>
            <a:r>
              <a:rPr lang="pt-BR" altLang="pt-BR" sz="2000">
                <a:latin typeface="Arial" panose="020B0604020202020204" pitchFamily="34" charset="0"/>
              </a:rPr>
              <a:t> </a:t>
            </a:r>
            <a:r>
              <a:rPr lang="pt-BR" altLang="pt-BR" sz="2000">
                <a:latin typeface="Arial" panose="020B0604020202020204" pitchFamily="34" charset="0"/>
                <a:sym typeface="Symbol" panose="05050102010706020507" pitchFamily="18" charset="2"/>
              </a:rPr>
              <a:t> </a:t>
            </a:r>
            <a:r>
              <a:rPr lang="pt-BR" altLang="pt-BR" sz="2000" i="1">
                <a:latin typeface="Arial" panose="020B0604020202020204" pitchFamily="34" charset="0"/>
              </a:rPr>
              <a:t>T</a:t>
            </a:r>
            <a:r>
              <a:rPr lang="pt-BR" altLang="pt-BR" sz="2000" i="1" baseline="-25000">
                <a:latin typeface="Arial" panose="020B0604020202020204" pitchFamily="34" charset="0"/>
              </a:rPr>
              <a:t>x</a:t>
            </a:r>
            <a:r>
              <a:rPr lang="pt-BR" altLang="pt-BR" sz="2000">
                <a:latin typeface="Arial" panose="020B0604020202020204" pitchFamily="34" charset="0"/>
                <a:sym typeface="Symbol" panose="05050102010706020507" pitchFamily="18" charset="2"/>
              </a:rPr>
              <a:t> está em processo de efetivação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sz="1800" i="1">
                <a:latin typeface="Arial" panose="020B0604020202020204" pitchFamily="34" charset="0"/>
              </a:rPr>
              <a:t>C</a:t>
            </a:r>
            <a:r>
              <a:rPr lang="pt-BR" altLang="pt-BR" sz="1800" i="1" baseline="-25000">
                <a:latin typeface="Arial" panose="020B0604020202020204" pitchFamily="34" charset="0"/>
              </a:rPr>
              <a:t>novo</a:t>
            </a:r>
            <a:r>
              <a:rPr lang="pt-BR" altLang="pt-BR" sz="1800">
                <a:latin typeface="Arial" panose="020B0604020202020204" pitchFamily="34" charset="0"/>
              </a:rPr>
              <a:t> retoma o protocolo 2PC a partir do início da fase 1 (re-envia  </a:t>
            </a:r>
            <a:r>
              <a:rPr lang="pt-BR" altLang="pt-BR" sz="1800" i="1">
                <a:latin typeface="Arial" panose="020B0604020202020204" pitchFamily="34" charset="0"/>
              </a:rPr>
              <a:t>“prepare Tx”</a:t>
            </a:r>
            <a:r>
              <a:rPr lang="pt-BR" altLang="pt-BR" sz="1800">
                <a:latin typeface="Arial" panose="020B0604020202020204" pitchFamily="34" charset="0"/>
              </a:rPr>
              <a:t> para quem não retornou </a:t>
            </a:r>
            <a:r>
              <a:rPr lang="pt-BR" altLang="pt-BR" sz="1800">
                <a:latin typeface="Courier New" panose="02070309020205020404" pitchFamily="49" charset="0"/>
              </a:rPr>
              <a:t>&lt;ready </a:t>
            </a:r>
            <a:r>
              <a:rPr lang="pt-BR" altLang="pt-BR" sz="1800" i="1">
                <a:latin typeface="Courier New" panose="02070309020205020404" pitchFamily="49" charset="0"/>
              </a:rPr>
              <a:t>T</a:t>
            </a:r>
            <a:r>
              <a:rPr lang="pt-BR" altLang="pt-BR" sz="1800" i="1" baseline="-25000">
                <a:latin typeface="Courier New" panose="02070309020205020404" pitchFamily="49" charset="0"/>
              </a:rPr>
              <a:t>x</a:t>
            </a:r>
            <a:r>
              <a:rPr lang="pt-BR" altLang="pt-BR" sz="1800">
                <a:latin typeface="Courier New" panose="02070309020205020404" pitchFamily="49" charset="0"/>
              </a:rPr>
              <a:t>&gt;</a:t>
            </a:r>
            <a:r>
              <a:rPr lang="pt-BR" altLang="pt-BR" sz="1800">
                <a:latin typeface="Arial" panose="020B0604020202020204" pitchFamily="34" charset="0"/>
              </a:rPr>
              <a:t>)</a:t>
            </a:r>
          </a:p>
          <a:p>
            <a:pPr marL="990600" lvl="1" indent="-533400">
              <a:lnSpc>
                <a:spcPct val="90000"/>
              </a:lnSpc>
            </a:pPr>
            <a:r>
              <a:rPr lang="pt-BR" altLang="pt-BR" sz="2000">
                <a:solidFill>
                  <a:srgbClr val="008000"/>
                </a:solidFill>
                <a:latin typeface="Arial" panose="020B0604020202020204" pitchFamily="34" charset="0"/>
              </a:rPr>
              <a:t>se ninguém retorna 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&lt;commit </a:t>
            </a:r>
            <a:r>
              <a:rPr lang="pt-BR" altLang="pt-BR" sz="2000" i="1">
                <a:solidFill>
                  <a:srgbClr val="008000"/>
                </a:solidFill>
                <a:latin typeface="Courier New" panose="02070309020205020404" pitchFamily="49" charset="0"/>
              </a:rPr>
              <a:t>T</a:t>
            </a:r>
            <a:r>
              <a:rPr lang="pt-BR" altLang="pt-BR" sz="2000" i="1" baseline="-2500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&gt;</a:t>
            </a:r>
            <a:r>
              <a:rPr lang="pt-BR" altLang="pt-BR" sz="2000">
                <a:solidFill>
                  <a:srgbClr val="008000"/>
                </a:solidFill>
                <a:latin typeface="Arial" panose="020B0604020202020204" pitchFamily="34" charset="0"/>
              </a:rPr>
              <a:t> ou 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&lt;abort </a:t>
            </a:r>
            <a:r>
              <a:rPr lang="pt-BR" altLang="pt-BR" sz="2000" i="1">
                <a:solidFill>
                  <a:srgbClr val="008000"/>
                </a:solidFill>
                <a:latin typeface="Courier New" panose="02070309020205020404" pitchFamily="49" charset="0"/>
              </a:rPr>
              <a:t>T</a:t>
            </a:r>
            <a:r>
              <a:rPr lang="pt-BR" altLang="pt-BR" sz="2000" i="1" baseline="-2500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&gt;</a:t>
            </a:r>
            <a:r>
              <a:rPr lang="pt-BR" altLang="pt-BR" sz="2000">
                <a:solidFill>
                  <a:srgbClr val="008000"/>
                </a:solidFill>
                <a:latin typeface="Arial" panose="020B0604020202020204" pitchFamily="34" charset="0"/>
              </a:rPr>
              <a:t> ou 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&lt;ready </a:t>
            </a:r>
            <a:r>
              <a:rPr lang="pt-BR" altLang="pt-BR" sz="2000" i="1">
                <a:solidFill>
                  <a:srgbClr val="008000"/>
                </a:solidFill>
                <a:latin typeface="Courier New" panose="02070309020205020404" pitchFamily="49" charset="0"/>
              </a:rPr>
              <a:t>T</a:t>
            </a:r>
            <a:r>
              <a:rPr lang="pt-BR" altLang="pt-BR" sz="2000" i="1" baseline="-2500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pt-BR" altLang="pt-BR" sz="2000">
                <a:solidFill>
                  <a:srgbClr val="008000"/>
                </a:solidFill>
                <a:latin typeface="Courier New" panose="02070309020205020404" pitchFamily="49" charset="0"/>
              </a:rPr>
              <a:t>&gt;</a:t>
            </a:r>
            <a:r>
              <a:rPr lang="pt-BR" altLang="pt-BR" sz="2000">
                <a:latin typeface="Arial" panose="020B0604020202020204" pitchFamily="34" charset="0"/>
              </a:rPr>
              <a:t> </a:t>
            </a:r>
            <a:r>
              <a:rPr lang="pt-BR" altLang="pt-BR" sz="2000">
                <a:latin typeface="Arial" panose="020B0604020202020204" pitchFamily="34" charset="0"/>
                <a:sym typeface="Symbol" panose="05050102010706020507" pitchFamily="18" charset="2"/>
              </a:rPr>
              <a:t> </a:t>
            </a:r>
            <a:r>
              <a:rPr lang="pt-BR" altLang="pt-BR" sz="2000" i="1">
                <a:latin typeface="Arial" panose="020B0604020202020204" pitchFamily="34" charset="0"/>
              </a:rPr>
              <a:t>T</a:t>
            </a:r>
            <a:r>
              <a:rPr lang="pt-BR" altLang="pt-BR" sz="2000" i="1" baseline="-25000">
                <a:latin typeface="Arial" panose="020B0604020202020204" pitchFamily="34" charset="0"/>
              </a:rPr>
              <a:t>x</a:t>
            </a:r>
            <a:r>
              <a:rPr lang="pt-BR" altLang="pt-BR" sz="2000">
                <a:latin typeface="Arial" panose="020B0604020202020204" pitchFamily="34" charset="0"/>
                <a:sym typeface="Symbol" panose="05050102010706020507" pitchFamily="18" charset="2"/>
              </a:rPr>
              <a:t> está em andamento</a:t>
            </a:r>
          </a:p>
          <a:p>
            <a:pPr marL="1371600" lvl="2" indent="-457200">
              <a:lnSpc>
                <a:spcPct val="90000"/>
              </a:lnSpc>
            </a:pPr>
            <a:r>
              <a:rPr lang="pt-BR" altLang="pt-BR" sz="1800" i="1">
                <a:latin typeface="Arial" panose="020B0604020202020204" pitchFamily="34" charset="0"/>
              </a:rPr>
              <a:t>C</a:t>
            </a:r>
            <a:r>
              <a:rPr lang="pt-BR" altLang="pt-BR" sz="1800" i="1" baseline="-25000">
                <a:latin typeface="Arial" panose="020B0604020202020204" pitchFamily="34" charset="0"/>
              </a:rPr>
              <a:t>novo </a:t>
            </a:r>
            <a:r>
              <a:rPr lang="pt-BR" altLang="pt-BR" sz="1800">
                <a:latin typeface="Arial" panose="020B0604020202020204" pitchFamily="34" charset="0"/>
                <a:sym typeface="Symbol" panose="05050102010706020507" pitchFamily="18" charset="2"/>
              </a:rPr>
              <a:t>aguarda o término distribuído de </a:t>
            </a:r>
            <a:r>
              <a:rPr lang="pt-BR" altLang="pt-BR" sz="1800" i="1">
                <a:latin typeface="Arial" panose="020B0604020202020204" pitchFamily="34" charset="0"/>
              </a:rPr>
              <a:t>T</a:t>
            </a:r>
            <a:r>
              <a:rPr lang="pt-BR" altLang="pt-BR" sz="1800" i="1" baseline="-25000">
                <a:latin typeface="Arial" panose="020B0604020202020204" pitchFamily="34" charset="0"/>
              </a:rPr>
              <a:t>x</a:t>
            </a:r>
            <a:r>
              <a:rPr lang="pt-BR" altLang="pt-BR" sz="1800">
                <a:latin typeface="Arial" panose="020B0604020202020204" pitchFamily="34" charset="0"/>
                <a:sym typeface="Symbol" panose="05050102010706020507" pitchFamily="18" charset="2"/>
              </a:rPr>
              <a:t> para aplicar 2PC</a:t>
            </a:r>
          </a:p>
        </p:txBody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F0E703A9-725A-408E-8AA1-22ADB481D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73038"/>
            <a:ext cx="9144000" cy="1143000"/>
          </a:xfrm>
          <a:noFill/>
          <a:ln/>
        </p:spPr>
        <p:txBody>
          <a:bodyPr>
            <a:normAutofit fontScale="90000"/>
          </a:bodyPr>
          <a:lstStyle/>
          <a:p>
            <a:r>
              <a:rPr lang="pt-BR" altLang="pt-BR" sz="4100">
                <a:latin typeface="Arial" panose="020B0604020202020204" pitchFamily="34" charset="0"/>
              </a:rPr>
              <a:t>Falha no Coordenador </a:t>
            </a:r>
            <a:r>
              <a:rPr lang="pt-BR" altLang="pt-BR" i="1">
                <a:latin typeface="Arial" panose="020B0604020202020204" pitchFamily="34" charset="0"/>
              </a:rPr>
              <a:t>C</a:t>
            </a:r>
            <a:r>
              <a:rPr lang="pt-BR" altLang="pt-BR" i="1" baseline="-25000">
                <a:latin typeface="Arial" panose="020B0604020202020204" pitchFamily="34" charset="0"/>
              </a:rPr>
              <a:t>i</a:t>
            </a:r>
            <a:r>
              <a:rPr lang="pt-BR" altLang="pt-BR" sz="4100">
                <a:latin typeface="Arial" panose="020B0604020202020204" pitchFamily="34" charset="0"/>
              </a:rPr>
              <a:t> de uma Transação Distribuída </a:t>
            </a:r>
            <a:r>
              <a:rPr lang="pt-BR" altLang="pt-BR" i="1">
                <a:latin typeface="Arial" panose="020B0604020202020204" pitchFamily="34" charset="0"/>
              </a:rPr>
              <a:t>T</a:t>
            </a:r>
            <a:r>
              <a:rPr lang="pt-BR" altLang="pt-BR" i="1" baseline="-25000">
                <a:latin typeface="Arial" panose="020B0604020202020204" pitchFamily="34" charset="0"/>
              </a:rPr>
              <a:t>x</a:t>
            </a:r>
            <a:r>
              <a:rPr lang="pt-BR" altLang="pt-BR"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0" name="Rectangle 4">
            <a:extLst>
              <a:ext uri="{FF2B5EF4-FFF2-40B4-BE49-F238E27FC236}">
                <a16:creationId xmlns:a16="http://schemas.microsoft.com/office/drawing/2014/main" id="{B6AD1B1B-1F69-44E2-AD99-6A0FD8752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52389"/>
            <a:ext cx="9144000" cy="676275"/>
          </a:xfrm>
          <a:noFill/>
          <a:ln/>
        </p:spPr>
        <p:txBody>
          <a:bodyPr/>
          <a:lstStyle/>
          <a:p>
            <a:r>
              <a:rPr lang="pt-BR" altLang="pt-BR" sz="4100">
                <a:latin typeface="Arial" panose="020B0604020202020204" pitchFamily="34" charset="0"/>
              </a:rPr>
              <a:t>Exercício 3</a:t>
            </a:r>
          </a:p>
        </p:txBody>
      </p:sp>
      <p:sp>
        <p:nvSpPr>
          <p:cNvPr id="193579" name="Text Box 43">
            <a:extLst>
              <a:ext uri="{FF2B5EF4-FFF2-40B4-BE49-F238E27FC236}">
                <a16:creationId xmlns:a16="http://schemas.microsoft.com/office/drawing/2014/main" id="{7A9AD035-8131-482D-8F51-FF82ECC4B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1313" y="788989"/>
            <a:ext cx="86979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/>
              <a:t>Suponha um BDD com 4 nodos (</a:t>
            </a:r>
            <a:r>
              <a:rPr lang="pt-BR" altLang="pt-BR" sz="2000" i="1"/>
              <a:t>N1</a:t>
            </a:r>
            <a:r>
              <a:rPr lang="pt-BR" altLang="pt-BR" sz="2000"/>
              <a:t>, </a:t>
            </a:r>
            <a:r>
              <a:rPr lang="pt-BR" altLang="pt-BR" sz="2000" i="1"/>
              <a:t>N2</a:t>
            </a:r>
            <a:r>
              <a:rPr lang="pt-BR" altLang="pt-BR" sz="2000"/>
              <a:t>, </a:t>
            </a:r>
            <a:r>
              <a:rPr lang="pt-BR" altLang="pt-BR" sz="2000" i="1"/>
              <a:t>N3</a:t>
            </a:r>
            <a:r>
              <a:rPr lang="pt-BR" altLang="pt-BR" sz="2000"/>
              <a:t> e um nodo coordenador de transações </a:t>
            </a:r>
            <a:r>
              <a:rPr lang="pt-BR" altLang="pt-BR" sz="2000" i="1"/>
              <a:t>Ci</a:t>
            </a:r>
            <a:r>
              <a:rPr lang="pt-BR" altLang="pt-BR" sz="2000"/>
              <a:t>) e os seguintes </a:t>
            </a:r>
            <a:r>
              <a:rPr lang="pt-BR" altLang="pt-BR" sz="2000" i="1"/>
              <a:t>Logs</a:t>
            </a:r>
            <a:r>
              <a:rPr lang="pt-BR" altLang="pt-BR" sz="2000"/>
              <a:t>:</a:t>
            </a:r>
          </a:p>
        </p:txBody>
      </p:sp>
      <p:sp>
        <p:nvSpPr>
          <p:cNvPr id="193580" name="Text Box 44">
            <a:extLst>
              <a:ext uri="{FF2B5EF4-FFF2-40B4-BE49-F238E27FC236}">
                <a16:creationId xmlns:a16="http://schemas.microsoft.com/office/drawing/2014/main" id="{FAC7990A-A986-46B2-B3C1-382CDC847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1430338"/>
            <a:ext cx="479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i="1"/>
              <a:t>N1</a:t>
            </a:r>
          </a:p>
        </p:txBody>
      </p:sp>
      <p:sp>
        <p:nvSpPr>
          <p:cNvPr id="193581" name="Text Box 45">
            <a:extLst>
              <a:ext uri="{FF2B5EF4-FFF2-40B4-BE49-F238E27FC236}">
                <a16:creationId xmlns:a16="http://schemas.microsoft.com/office/drawing/2014/main" id="{EFEC871C-F6CA-475E-8457-A346D647F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871663"/>
            <a:ext cx="1921616" cy="17543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&lt;start T1&gt;</a:t>
            </a:r>
          </a:p>
          <a:p>
            <a:r>
              <a:rPr lang="pt-BR" altLang="pt-BR"/>
              <a:t>&lt;write T1,x,1,2&gt;</a:t>
            </a:r>
          </a:p>
          <a:p>
            <a:r>
              <a:rPr lang="pt-BR" altLang="pt-BR"/>
              <a:t>&lt;start T2&gt;</a:t>
            </a:r>
          </a:p>
          <a:p>
            <a:r>
              <a:rPr lang="pt-BR" altLang="pt-BR"/>
              <a:t>&lt;ready T1&gt;</a:t>
            </a:r>
          </a:p>
          <a:p>
            <a:r>
              <a:rPr lang="pt-BR" altLang="pt-BR"/>
              <a:t>&lt;write T2,q,5,7&gt;</a:t>
            </a:r>
          </a:p>
          <a:p>
            <a:r>
              <a:rPr lang="pt-BR" altLang="pt-BR"/>
              <a:t>&lt;ready T2&gt;</a:t>
            </a:r>
          </a:p>
        </p:txBody>
      </p:sp>
      <p:sp>
        <p:nvSpPr>
          <p:cNvPr id="193582" name="Text Box 46">
            <a:extLst>
              <a:ext uri="{FF2B5EF4-FFF2-40B4-BE49-F238E27FC236}">
                <a16:creationId xmlns:a16="http://schemas.microsoft.com/office/drawing/2014/main" id="{09655532-EDD7-4783-B439-F619EA737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300" y="1439863"/>
            <a:ext cx="479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i="1"/>
              <a:t>N2</a:t>
            </a:r>
          </a:p>
        </p:txBody>
      </p:sp>
      <p:sp>
        <p:nvSpPr>
          <p:cNvPr id="193583" name="Text Box 47">
            <a:extLst>
              <a:ext uri="{FF2B5EF4-FFF2-40B4-BE49-F238E27FC236}">
                <a16:creationId xmlns:a16="http://schemas.microsoft.com/office/drawing/2014/main" id="{135EAC29-CBB5-4D2C-AAD7-77C95E6DD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163" y="1881188"/>
            <a:ext cx="1921616" cy="17543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&lt;start T3&gt;</a:t>
            </a:r>
          </a:p>
          <a:p>
            <a:r>
              <a:rPr lang="pt-BR" altLang="pt-BR"/>
              <a:t>&lt;write T3,g,0,2&gt;</a:t>
            </a:r>
          </a:p>
          <a:p>
            <a:r>
              <a:rPr lang="pt-BR" altLang="pt-BR"/>
              <a:t>&lt;write T3,h,4,2&gt;</a:t>
            </a:r>
          </a:p>
          <a:p>
            <a:r>
              <a:rPr lang="pt-BR" altLang="pt-BR"/>
              <a:t>&lt;start T2&gt;</a:t>
            </a:r>
          </a:p>
          <a:p>
            <a:r>
              <a:rPr lang="pt-BR" altLang="pt-BR"/>
              <a:t>&lt;write T2,r,5,7&gt;</a:t>
            </a:r>
          </a:p>
          <a:p>
            <a:r>
              <a:rPr lang="pt-BR" altLang="pt-BR"/>
              <a:t>&lt;ready T2&gt;</a:t>
            </a:r>
          </a:p>
        </p:txBody>
      </p:sp>
      <p:sp>
        <p:nvSpPr>
          <p:cNvPr id="193584" name="Text Box 48">
            <a:extLst>
              <a:ext uri="{FF2B5EF4-FFF2-40B4-BE49-F238E27FC236}">
                <a16:creationId xmlns:a16="http://schemas.microsoft.com/office/drawing/2014/main" id="{140A4D02-8890-43F1-986D-571702EF7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338" y="1452563"/>
            <a:ext cx="479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i="1"/>
              <a:t>N3</a:t>
            </a:r>
          </a:p>
        </p:txBody>
      </p:sp>
      <p:sp>
        <p:nvSpPr>
          <p:cNvPr id="193585" name="Text Box 49">
            <a:extLst>
              <a:ext uri="{FF2B5EF4-FFF2-40B4-BE49-F238E27FC236}">
                <a16:creationId xmlns:a16="http://schemas.microsoft.com/office/drawing/2014/main" id="{CC64D76F-FA28-40EE-B80F-60ECB0D64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1893888"/>
            <a:ext cx="1938929" cy="17543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&lt;start T2&gt;</a:t>
            </a:r>
          </a:p>
          <a:p>
            <a:r>
              <a:rPr lang="pt-BR" altLang="pt-BR"/>
              <a:t>&lt;write T2,w,1,8&gt;</a:t>
            </a:r>
          </a:p>
          <a:p>
            <a:r>
              <a:rPr lang="pt-BR" altLang="pt-BR"/>
              <a:t>&lt;start T3&gt;</a:t>
            </a:r>
          </a:p>
          <a:p>
            <a:r>
              <a:rPr lang="pt-BR" altLang="pt-BR"/>
              <a:t>&lt;write T3,b,1,5&gt;</a:t>
            </a:r>
          </a:p>
          <a:p>
            <a:r>
              <a:rPr lang="pt-BR" altLang="pt-BR"/>
              <a:t>&lt;ready T2&gt;</a:t>
            </a:r>
          </a:p>
          <a:p>
            <a:r>
              <a:rPr lang="pt-BR" altLang="pt-BR"/>
              <a:t>&lt;ready T3&gt;</a:t>
            </a:r>
          </a:p>
        </p:txBody>
      </p:sp>
      <p:sp>
        <p:nvSpPr>
          <p:cNvPr id="193586" name="Text Box 50">
            <a:extLst>
              <a:ext uri="{FF2B5EF4-FFF2-40B4-BE49-F238E27FC236}">
                <a16:creationId xmlns:a16="http://schemas.microsoft.com/office/drawing/2014/main" id="{46ED079F-0699-4BDD-AED4-9311FFD18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763" y="1447800"/>
            <a:ext cx="402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i="1"/>
              <a:t>Ci</a:t>
            </a:r>
          </a:p>
        </p:txBody>
      </p:sp>
      <p:sp>
        <p:nvSpPr>
          <p:cNvPr id="193587" name="Text Box 51">
            <a:extLst>
              <a:ext uri="{FF2B5EF4-FFF2-40B4-BE49-F238E27FC236}">
                <a16:creationId xmlns:a16="http://schemas.microsoft.com/office/drawing/2014/main" id="{3FB9B6DE-6397-4104-9F18-ECCADD3F8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1889126"/>
            <a:ext cx="1899174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&lt;start T1&gt;</a:t>
            </a:r>
          </a:p>
          <a:p>
            <a:r>
              <a:rPr lang="pt-BR" altLang="pt-BR"/>
              <a:t>&lt;start T2&gt;</a:t>
            </a:r>
          </a:p>
          <a:p>
            <a:r>
              <a:rPr lang="pt-BR" altLang="pt-BR"/>
              <a:t>&lt;start T3&gt;</a:t>
            </a:r>
          </a:p>
          <a:p>
            <a:r>
              <a:rPr lang="pt-BR" altLang="pt-BR"/>
              <a:t>&lt;write T1,y,8,0&gt;</a:t>
            </a:r>
          </a:p>
          <a:p>
            <a:r>
              <a:rPr lang="pt-BR" altLang="pt-BR"/>
              <a:t>&lt;write T1,z,1,4&gt;</a:t>
            </a:r>
          </a:p>
          <a:p>
            <a:r>
              <a:rPr lang="pt-BR" altLang="pt-BR"/>
              <a:t>&lt;write T3,a,5,3&gt;</a:t>
            </a:r>
          </a:p>
          <a:p>
            <a:r>
              <a:rPr lang="pt-BR" altLang="pt-BR"/>
              <a:t>&lt;write T2,f,6,9&gt;</a:t>
            </a:r>
          </a:p>
          <a:p>
            <a:r>
              <a:rPr lang="pt-BR" altLang="pt-BR"/>
              <a:t>&lt;prepare T1&gt;</a:t>
            </a:r>
          </a:p>
          <a:p>
            <a:r>
              <a:rPr lang="pt-BR" altLang="pt-BR"/>
              <a:t>&lt;prepare T2&gt;</a:t>
            </a:r>
          </a:p>
          <a:p>
            <a:r>
              <a:rPr lang="pt-BR" altLang="pt-BR"/>
              <a:t>&lt;commit T1&gt;</a:t>
            </a:r>
          </a:p>
          <a:p>
            <a:r>
              <a:rPr lang="pt-BR" altLang="pt-BR"/>
              <a:t>&lt;prepare T3&gt;</a:t>
            </a:r>
          </a:p>
        </p:txBody>
      </p:sp>
      <p:sp>
        <p:nvSpPr>
          <p:cNvPr id="193588" name="Text Box 52">
            <a:extLst>
              <a:ext uri="{FF2B5EF4-FFF2-40B4-BE49-F238E27FC236}">
                <a16:creationId xmlns:a16="http://schemas.microsoft.com/office/drawing/2014/main" id="{5453AA1E-AD92-4878-9065-ACE179593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1164" y="3676651"/>
            <a:ext cx="5991225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pt-BR" altLang="pt-BR" sz="2000">
                <a:latin typeface="Arial" panose="020B0604020202020204" pitchFamily="34" charset="0"/>
              </a:rPr>
              <a:t>a) suponha que </a:t>
            </a:r>
            <a:r>
              <a:rPr lang="pt-BR" altLang="pt-BR" sz="2000" i="1">
                <a:latin typeface="Arial" panose="020B0604020202020204" pitchFamily="34" charset="0"/>
              </a:rPr>
              <a:t>N2</a:t>
            </a:r>
            <a:r>
              <a:rPr lang="pt-BR" altLang="pt-BR" sz="2000">
                <a:latin typeface="Arial" panose="020B0604020202020204" pitchFamily="34" charset="0"/>
              </a:rPr>
              <a:t> falha. Que ações </a:t>
            </a:r>
            <a:r>
              <a:rPr lang="pt-BR" altLang="pt-BR" sz="2000" i="1">
                <a:latin typeface="Arial" panose="020B0604020202020204" pitchFamily="34" charset="0"/>
              </a:rPr>
              <a:t>Ci</a:t>
            </a:r>
            <a:r>
              <a:rPr lang="pt-BR" altLang="pt-BR" sz="2000">
                <a:latin typeface="Arial" panose="020B0604020202020204" pitchFamily="34" charset="0"/>
              </a:rPr>
              <a:t> irá tomar</a:t>
            </a:r>
          </a:p>
          <a:p>
            <a:r>
              <a:rPr lang="pt-BR" altLang="pt-BR" sz="2000">
                <a:latin typeface="Arial" panose="020B0604020202020204" pitchFamily="34" charset="0"/>
              </a:rPr>
              <a:t>com relação a </a:t>
            </a:r>
            <a:r>
              <a:rPr lang="pt-BR" altLang="pt-BR" sz="2000" i="1">
                <a:latin typeface="Arial" panose="020B0604020202020204" pitchFamily="34" charset="0"/>
              </a:rPr>
              <a:t>T2</a:t>
            </a:r>
            <a:r>
              <a:rPr lang="pt-BR" altLang="pt-BR" sz="2000">
                <a:latin typeface="Arial" panose="020B0604020202020204" pitchFamily="34" charset="0"/>
              </a:rPr>
              <a:t> e </a:t>
            </a:r>
            <a:r>
              <a:rPr lang="pt-BR" altLang="pt-BR" sz="2000" i="1">
                <a:latin typeface="Arial" panose="020B0604020202020204" pitchFamily="34" charset="0"/>
              </a:rPr>
              <a:t>T3</a:t>
            </a:r>
            <a:r>
              <a:rPr lang="pt-BR" altLang="pt-BR" sz="2000">
                <a:latin typeface="Arial" panose="020B0604020202020204" pitchFamily="34" charset="0"/>
              </a:rPr>
              <a:t>?</a:t>
            </a:r>
          </a:p>
          <a:p>
            <a:r>
              <a:rPr lang="pt-BR" altLang="pt-BR" sz="2000">
                <a:latin typeface="Arial" panose="020B0604020202020204" pitchFamily="34" charset="0"/>
              </a:rPr>
              <a:t>b) suponha que </a:t>
            </a:r>
            <a:r>
              <a:rPr lang="pt-BR" altLang="pt-BR" sz="2000" i="1">
                <a:latin typeface="Arial" panose="020B0604020202020204" pitchFamily="34" charset="0"/>
              </a:rPr>
              <a:t>N1</a:t>
            </a:r>
            <a:r>
              <a:rPr lang="pt-BR" altLang="pt-BR" sz="2000">
                <a:latin typeface="Arial" panose="020B0604020202020204" pitchFamily="34" charset="0"/>
              </a:rPr>
              <a:t> voltou a ativa após uma falha.</a:t>
            </a:r>
          </a:p>
          <a:p>
            <a:r>
              <a:rPr lang="pt-BR" altLang="pt-BR" sz="2000">
                <a:latin typeface="Arial" panose="020B0604020202020204" pitchFamily="34" charset="0"/>
              </a:rPr>
              <a:t>Que ações ele irá tomar?</a:t>
            </a:r>
          </a:p>
          <a:p>
            <a:r>
              <a:rPr lang="pt-BR" altLang="pt-BR" sz="2000">
                <a:latin typeface="Arial" panose="020B0604020202020204" pitchFamily="34" charset="0"/>
              </a:rPr>
              <a:t>c) suponha que o BDD se recupera por completo </a:t>
            </a:r>
          </a:p>
          <a:p>
            <a:r>
              <a:rPr lang="pt-BR" altLang="pt-BR" sz="2000">
                <a:latin typeface="Arial" panose="020B0604020202020204" pitchFamily="34" charset="0"/>
              </a:rPr>
              <a:t>de uma falha de sistema. Que ações </a:t>
            </a:r>
            <a:r>
              <a:rPr lang="pt-BR" altLang="pt-BR" sz="2000" i="1">
                <a:latin typeface="Arial" panose="020B0604020202020204" pitchFamily="34" charset="0"/>
              </a:rPr>
              <a:t>Ci</a:t>
            </a:r>
            <a:r>
              <a:rPr lang="pt-BR" altLang="pt-BR" sz="2000">
                <a:latin typeface="Arial" panose="020B0604020202020204" pitchFamily="34" charset="0"/>
              </a:rPr>
              <a:t> irá tomar?</a:t>
            </a:r>
          </a:p>
          <a:p>
            <a:r>
              <a:rPr lang="pt-BR" altLang="pt-BR" sz="2000">
                <a:latin typeface="Arial" panose="020B0604020202020204" pitchFamily="34" charset="0"/>
              </a:rPr>
              <a:t>d) suponha que </a:t>
            </a:r>
            <a:r>
              <a:rPr lang="pt-BR" altLang="pt-BR" sz="2000" i="1">
                <a:latin typeface="Arial" panose="020B0604020202020204" pitchFamily="34" charset="0"/>
              </a:rPr>
              <a:t>Ci</a:t>
            </a:r>
            <a:r>
              <a:rPr lang="pt-BR" altLang="pt-BR" sz="2000">
                <a:latin typeface="Arial" panose="020B0604020202020204" pitchFamily="34" charset="0"/>
              </a:rPr>
              <a:t> falha e </a:t>
            </a:r>
            <a:r>
              <a:rPr lang="pt-BR" altLang="pt-BR" sz="2000" i="1">
                <a:latin typeface="Arial" panose="020B0604020202020204" pitchFamily="34" charset="0"/>
              </a:rPr>
              <a:t>N3</a:t>
            </a:r>
            <a:r>
              <a:rPr lang="pt-BR" altLang="pt-BR" sz="2000">
                <a:latin typeface="Arial" panose="020B0604020202020204" pitchFamily="34" charset="0"/>
              </a:rPr>
              <a:t> assume a </a:t>
            </a:r>
          </a:p>
          <a:p>
            <a:r>
              <a:rPr lang="pt-BR" altLang="pt-BR" sz="2000">
                <a:latin typeface="Arial" panose="020B0604020202020204" pitchFamily="34" charset="0"/>
              </a:rPr>
              <a:t>coordenação de </a:t>
            </a:r>
            <a:r>
              <a:rPr lang="pt-BR" altLang="pt-BR" sz="2000" i="1">
                <a:latin typeface="Arial" panose="020B0604020202020204" pitchFamily="34" charset="0"/>
              </a:rPr>
              <a:t>T2</a:t>
            </a:r>
            <a:r>
              <a:rPr lang="pt-BR" altLang="pt-BR" sz="2000">
                <a:latin typeface="Arial" panose="020B0604020202020204" pitchFamily="34" charset="0"/>
              </a:rPr>
              <a:t> e </a:t>
            </a:r>
            <a:r>
              <a:rPr lang="pt-BR" altLang="pt-BR" sz="2000" i="1">
                <a:latin typeface="Arial" panose="020B0604020202020204" pitchFamily="34" charset="0"/>
              </a:rPr>
              <a:t>T3</a:t>
            </a:r>
            <a:r>
              <a:rPr lang="pt-BR" altLang="pt-BR" sz="2000">
                <a:latin typeface="Arial" panose="020B0604020202020204" pitchFamily="34" charset="0"/>
              </a:rPr>
              <a:t>. Que ações </a:t>
            </a:r>
            <a:r>
              <a:rPr lang="pt-BR" altLang="pt-BR" sz="2000" i="1">
                <a:latin typeface="Arial" panose="020B0604020202020204" pitchFamily="34" charset="0"/>
              </a:rPr>
              <a:t>N3</a:t>
            </a:r>
            <a:r>
              <a:rPr lang="pt-BR" altLang="pt-BR" sz="2000">
                <a:latin typeface="Arial" panose="020B0604020202020204" pitchFamily="34" charset="0"/>
              </a:rPr>
              <a:t> irá tomar?</a:t>
            </a:r>
          </a:p>
          <a:p>
            <a:r>
              <a:rPr lang="pt-BR" altLang="pt-BR" sz="2000">
                <a:latin typeface="Arial" panose="020B0604020202020204" pitchFamily="34" charset="0"/>
              </a:rPr>
              <a:t>e) suponha que </a:t>
            </a:r>
            <a:r>
              <a:rPr lang="pt-BR" altLang="pt-BR" sz="2000" i="1">
                <a:latin typeface="Arial" panose="020B0604020202020204" pitchFamily="34" charset="0"/>
              </a:rPr>
              <a:t>Ci</a:t>
            </a:r>
            <a:r>
              <a:rPr lang="pt-BR" altLang="pt-BR" sz="2000">
                <a:latin typeface="Arial" panose="020B0604020202020204" pitchFamily="34" charset="0"/>
              </a:rPr>
              <a:t> falha e </a:t>
            </a:r>
            <a:r>
              <a:rPr lang="pt-BR" altLang="pt-BR" sz="2000" i="1">
                <a:latin typeface="Arial" panose="020B0604020202020204" pitchFamily="34" charset="0"/>
              </a:rPr>
              <a:t>N1</a:t>
            </a:r>
            <a:r>
              <a:rPr lang="pt-BR" altLang="pt-BR" sz="2000">
                <a:latin typeface="Arial" panose="020B0604020202020204" pitchFamily="34" charset="0"/>
              </a:rPr>
              <a:t> assume a </a:t>
            </a:r>
          </a:p>
          <a:p>
            <a:r>
              <a:rPr lang="pt-BR" altLang="pt-BR" sz="2000">
                <a:latin typeface="Arial" panose="020B0604020202020204" pitchFamily="34" charset="0"/>
              </a:rPr>
              <a:t>coordenação de </a:t>
            </a:r>
            <a:r>
              <a:rPr lang="pt-BR" altLang="pt-BR" sz="2000" i="1">
                <a:latin typeface="Arial" panose="020B0604020202020204" pitchFamily="34" charset="0"/>
              </a:rPr>
              <a:t>T1</a:t>
            </a:r>
            <a:r>
              <a:rPr lang="pt-BR" altLang="pt-BR" sz="2000">
                <a:latin typeface="Arial" panose="020B0604020202020204" pitchFamily="34" charset="0"/>
              </a:rPr>
              <a:t> e </a:t>
            </a:r>
            <a:r>
              <a:rPr lang="pt-BR" altLang="pt-BR" sz="2000" i="1">
                <a:latin typeface="Arial" panose="020B0604020202020204" pitchFamily="34" charset="0"/>
              </a:rPr>
              <a:t>T2</a:t>
            </a:r>
            <a:r>
              <a:rPr lang="pt-BR" altLang="pt-BR" sz="2000">
                <a:latin typeface="Arial" panose="020B0604020202020204" pitchFamily="34" charset="0"/>
              </a:rPr>
              <a:t>. Que ações </a:t>
            </a:r>
            <a:r>
              <a:rPr lang="pt-BR" altLang="pt-BR" sz="2000" i="1">
                <a:latin typeface="Arial" panose="020B0604020202020204" pitchFamily="34" charset="0"/>
              </a:rPr>
              <a:t>N1</a:t>
            </a:r>
            <a:r>
              <a:rPr lang="pt-BR" altLang="pt-BR" sz="2000">
                <a:latin typeface="Arial" panose="020B0604020202020204" pitchFamily="34" charset="0"/>
              </a:rPr>
              <a:t> irá tomar?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07144D2-5A2E-4E5F-941E-AFC270A7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3053"/>
            <a:ext cx="8676640" cy="59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C6844C-A0B7-4E06-A20D-1E3A51CD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15" y="665190"/>
            <a:ext cx="7246768" cy="1179576"/>
          </a:xfrm>
        </p:spPr>
        <p:txBody>
          <a:bodyPr/>
          <a:lstStyle/>
          <a:p>
            <a:r>
              <a:rPr lang="pt-BR" dirty="0"/>
              <a:t>Continua na próxima aula...</a:t>
            </a:r>
          </a:p>
        </p:txBody>
      </p:sp>
    </p:spTree>
    <p:extLst>
      <p:ext uri="{BB962C8B-B14F-4D97-AF65-F5344CB8AC3E}">
        <p14:creationId xmlns:p14="http://schemas.microsoft.com/office/powerpoint/2010/main" val="38550284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FCA01-B9EC-42CC-B218-DC374E59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Próxima aula</a:t>
            </a:r>
          </a:p>
        </p:txBody>
      </p:sp>
      <p:pic>
        <p:nvPicPr>
          <p:cNvPr id="1026" name="Picture 2" descr="Livros encontrados sobre m tamer ozsu patrick valduriez principios de  sistemas de bancos de dados distribuidos | Estante Virtual">
            <a:extLst>
              <a:ext uri="{FF2B5EF4-FFF2-40B4-BE49-F238E27FC236}">
                <a16:creationId xmlns:a16="http://schemas.microsoft.com/office/drawing/2014/main" id="{612F1A88-D451-4F64-B55E-0A96E406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188" y="385007"/>
            <a:ext cx="4216494" cy="60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31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2BA1C-2D0D-482B-8566-D3B25922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Paralelismo de consultas SQL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E05CF3-C7FE-4EBA-A376-8CFF3A5CE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086DAE-3AAB-430A-803B-00740CBD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59" y="1624383"/>
            <a:ext cx="7705892" cy="46849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9422583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B591CB"/>
      </a:accent1>
      <a:accent2>
        <a:srgbClr val="8779C0"/>
      </a:accent2>
      <a:accent3>
        <a:srgbClr val="919ECB"/>
      </a:accent3>
      <a:accent4>
        <a:srgbClr val="79A6C0"/>
      </a:accent4>
      <a:accent5>
        <a:srgbClr val="7CADAB"/>
      </a:accent5>
      <a:accent6>
        <a:srgbClr val="6FB092"/>
      </a:accent6>
      <a:hlink>
        <a:srgbClr val="6B8D5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5064</Words>
  <Application>Microsoft Office PowerPoint</Application>
  <PresentationFormat>Widescreen</PresentationFormat>
  <Paragraphs>664</Paragraphs>
  <Slides>85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85</vt:i4>
      </vt:variant>
    </vt:vector>
  </HeadingPairs>
  <TitlesOfParts>
    <vt:vector size="91" baseType="lpstr">
      <vt:lpstr>Arial</vt:lpstr>
      <vt:lpstr>Avenir Next LT Pro</vt:lpstr>
      <vt:lpstr>Calibri</vt:lpstr>
      <vt:lpstr>Courier New</vt:lpstr>
      <vt:lpstr>Roboto</vt:lpstr>
      <vt:lpstr>AccentBoxVTI</vt:lpstr>
      <vt:lpstr>Apresentação do PowerPoint</vt:lpstr>
      <vt:lpstr>BD III Prof. Sérgio Serra UFRRJ – Sistemas de Informação 2020.5</vt:lpstr>
      <vt:lpstr>Agenda </vt:lpstr>
      <vt:lpstr>O que os BDDs oferecem na prática!</vt:lpstr>
      <vt:lpstr>Desempenho = Speed up</vt:lpstr>
      <vt:lpstr>Limitações do Speed Up linear</vt:lpstr>
      <vt:lpstr>Escalabilidade</vt:lpstr>
      <vt:lpstr>Escalabilidade Horizontal x Vertical </vt:lpstr>
      <vt:lpstr>Paralelismo de consultas SQL </vt:lpstr>
      <vt:lpstr>Hierarquias de Sistemas Computacionais</vt:lpstr>
      <vt:lpstr>Exemplos de Arquiteturas – Shared Disk</vt:lpstr>
      <vt:lpstr>Exemplos de Arquiteturas – Shared Nothing</vt:lpstr>
      <vt:lpstr>Video – Data Center e Google Cloud</vt:lpstr>
      <vt:lpstr>Processamento de Consultas em BDD</vt:lpstr>
      <vt:lpstr>Decomposição de consultas </vt:lpstr>
      <vt:lpstr>Decomposição de consultas </vt:lpstr>
      <vt:lpstr>Decomposição de consultas </vt:lpstr>
      <vt:lpstr>Decomposição de consultas </vt:lpstr>
      <vt:lpstr>1 - Normalização</vt:lpstr>
      <vt:lpstr>1 - Normalização</vt:lpstr>
      <vt:lpstr>2 - Análise</vt:lpstr>
      <vt:lpstr>2 - Análise</vt:lpstr>
      <vt:lpstr>Exemplo</vt:lpstr>
      <vt:lpstr>Eliminação de redundância</vt:lpstr>
      <vt:lpstr>Reescrita de consultas</vt:lpstr>
      <vt:lpstr>Reescrita de consultas</vt:lpstr>
      <vt:lpstr>Reescrita de consultas</vt:lpstr>
      <vt:lpstr>Reescrita de consultas</vt:lpstr>
      <vt:lpstr>Lembre-se: Árvores equivalentes </vt:lpstr>
      <vt:lpstr>Localização dos Dados Distribuídos </vt:lpstr>
      <vt:lpstr>Redução da fragmentação horizontal primária - Redução com seleção </vt:lpstr>
      <vt:lpstr>Redução da fragmentação horizontal primária - Redução com seleção </vt:lpstr>
      <vt:lpstr>Redução da fragmentação horizontal primária .. Exemplo de redução com seleção </vt:lpstr>
      <vt:lpstr>Redução da fragmentação horizontal primária - Redução com junção </vt:lpstr>
      <vt:lpstr>Redução da fragmentação horizontal primária - Redução com junção </vt:lpstr>
      <vt:lpstr>Redução da fragmentação horizontal primária - Redução com junção - Exemplo</vt:lpstr>
      <vt:lpstr>Redução da fragmentação horizontal primária - Redução com junção - Exemplo</vt:lpstr>
      <vt:lpstr>Redução da fragmentação vertical</vt:lpstr>
      <vt:lpstr>Conclusão sobre decomposição e localização de consultas </vt:lpstr>
      <vt:lpstr>Processamento de consultas distribuídas</vt:lpstr>
      <vt:lpstr>Processamento de Consultas em BDD</vt:lpstr>
      <vt:lpstr>Exemplos de Dados no DDD</vt:lpstr>
      <vt:lpstr>Transformação de Consultas</vt:lpstr>
      <vt:lpstr>Tratamento de Junções</vt:lpstr>
      <vt:lpstr>Tratamento de Junções - Exemplo</vt:lpstr>
      <vt:lpstr>Tratamento de Junções - Exemplo</vt:lpstr>
      <vt:lpstr>Operador Semi-Junção (R1     R2)</vt:lpstr>
      <vt:lpstr>Exemplo de Uso de Semi-Junção</vt:lpstr>
      <vt:lpstr>Exemplo de Uso de Semi-Junção</vt:lpstr>
      <vt:lpstr>Processamento Paralelo de Consultas</vt:lpstr>
      <vt:lpstr>Exercício 2</vt:lpstr>
      <vt:lpstr>Exercício colaborativo - ECE </vt:lpstr>
      <vt:lpstr>Continua na próxima aula...</vt:lpstr>
      <vt:lpstr>Agenda </vt:lpstr>
      <vt:lpstr>O que são transações ?</vt:lpstr>
      <vt:lpstr>Granularidade de Itens de Dados</vt:lpstr>
      <vt:lpstr>Estrutura da Transação (tradicional)</vt:lpstr>
      <vt:lpstr>Exemplificando ....</vt:lpstr>
      <vt:lpstr>Transações do SGBDD</vt:lpstr>
      <vt:lpstr>Apresentação do PowerPoint</vt:lpstr>
      <vt:lpstr>Propriedades das transações ACID</vt:lpstr>
      <vt:lpstr>Transações em BDD</vt:lpstr>
      <vt:lpstr>Problemas Adicionais com Gerência de Transações Distribuídas</vt:lpstr>
      <vt:lpstr>Scheduler de um BDD</vt:lpstr>
      <vt:lpstr>Coordenador Central</vt:lpstr>
      <vt:lpstr>Coordenador Central c/ Auxiliar(es)</vt:lpstr>
      <vt:lpstr>Coordenação Distribuída</vt:lpstr>
      <vt:lpstr>Scheduler de um BDD</vt:lpstr>
      <vt:lpstr>Controle de Deadlock em BDD</vt:lpstr>
      <vt:lpstr>Grafo de Espera Global Centralizado</vt:lpstr>
      <vt:lpstr>Grafo de Espera Global Distribuído</vt:lpstr>
      <vt:lpstr>Detecção de Deadlock Distribuído</vt:lpstr>
      <vt:lpstr>Detecção de Deadlock Distribuído</vt:lpstr>
      <vt:lpstr>Detecção de Deadlock Distribuído</vt:lpstr>
      <vt:lpstr>Recovery em um BDD</vt:lpstr>
      <vt:lpstr>Recovery em um BDD</vt:lpstr>
      <vt:lpstr>Recovery em um BDD</vt:lpstr>
      <vt:lpstr>Técnica 2PC</vt:lpstr>
      <vt:lpstr>Técnica 2PC</vt:lpstr>
      <vt:lpstr>Falha em um Nodo do BDD</vt:lpstr>
      <vt:lpstr>Falha em um Nodo do BDD</vt:lpstr>
      <vt:lpstr>Falha no Coordenador Ci de uma Transação Distribuída Tx </vt:lpstr>
      <vt:lpstr>Exercício 3</vt:lpstr>
      <vt:lpstr>Continua na próxima aula...</vt:lpstr>
      <vt:lpstr>Próxima 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 III Prof. Sérgio Serra UFRRJ – Sistemas de Informação 2020.5</dc:title>
  <dc:creator>Sergio Serra</dc:creator>
  <cp:lastModifiedBy>Sergio Serra</cp:lastModifiedBy>
  <cp:revision>1</cp:revision>
  <dcterms:created xsi:type="dcterms:W3CDTF">2020-10-01T18:35:14Z</dcterms:created>
  <dcterms:modified xsi:type="dcterms:W3CDTF">2020-10-11T20:49:44Z</dcterms:modified>
</cp:coreProperties>
</file>